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63" r:id="rId5"/>
    <p:sldId id="264" r:id="rId6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VEZ Carine" initials="GC" lastIdx="2" clrIdx="0">
    <p:extLst>
      <p:ext uri="{19B8F6BF-5375-455C-9EA6-DF929625EA0E}">
        <p15:presenceInfo xmlns:p15="http://schemas.microsoft.com/office/powerpoint/2012/main" userId="S-1-5-21-291734064-2630457852-3515383531-428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7B"/>
    <a:srgbClr val="CDE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020" autoAdjust="0"/>
  </p:normalViewPr>
  <p:slideViewPr>
    <p:cSldViewPr>
      <p:cViewPr varScale="1">
        <p:scale>
          <a:sx n="62" d="100"/>
          <a:sy n="62" d="100"/>
        </p:scale>
        <p:origin x="644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78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844783" y="5007864"/>
            <a:ext cx="1347470" cy="1850389"/>
          </a:xfrm>
          <a:custGeom>
            <a:avLst/>
            <a:gdLst/>
            <a:ahLst/>
            <a:cxnLst/>
            <a:rect l="l" t="t" r="r" b="b"/>
            <a:pathLst>
              <a:path w="1347470" h="1850390">
                <a:moveTo>
                  <a:pt x="0" y="1850136"/>
                </a:moveTo>
                <a:lnTo>
                  <a:pt x="1347216" y="1850136"/>
                </a:lnTo>
                <a:lnTo>
                  <a:pt x="1347216" y="0"/>
                </a:lnTo>
                <a:lnTo>
                  <a:pt x="0" y="0"/>
                </a:lnTo>
                <a:lnTo>
                  <a:pt x="0" y="1850136"/>
                </a:lnTo>
                <a:close/>
              </a:path>
            </a:pathLst>
          </a:custGeom>
          <a:solidFill>
            <a:srgbClr val="1C6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047476" y="6050279"/>
            <a:ext cx="382905" cy="807720"/>
          </a:xfrm>
          <a:custGeom>
            <a:avLst/>
            <a:gdLst/>
            <a:ahLst/>
            <a:cxnLst/>
            <a:rect l="l" t="t" r="r" b="b"/>
            <a:pathLst>
              <a:path w="382904" h="807720">
                <a:moveTo>
                  <a:pt x="0" y="807720"/>
                </a:moveTo>
                <a:lnTo>
                  <a:pt x="382524" y="807720"/>
                </a:lnTo>
                <a:lnTo>
                  <a:pt x="382524" y="0"/>
                </a:lnTo>
                <a:lnTo>
                  <a:pt x="0" y="0"/>
                </a:lnTo>
                <a:lnTo>
                  <a:pt x="0" y="807720"/>
                </a:lnTo>
                <a:close/>
              </a:path>
            </a:pathLst>
          </a:custGeom>
          <a:solidFill>
            <a:srgbClr val="1C6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331707" y="5358383"/>
            <a:ext cx="2715895" cy="1495425"/>
          </a:xfrm>
          <a:custGeom>
            <a:avLst/>
            <a:gdLst/>
            <a:ahLst/>
            <a:cxnLst/>
            <a:rect l="l" t="t" r="r" b="b"/>
            <a:pathLst>
              <a:path w="2715895" h="1495425">
                <a:moveTo>
                  <a:pt x="0" y="1495044"/>
                </a:moveTo>
                <a:lnTo>
                  <a:pt x="2715768" y="1495044"/>
                </a:lnTo>
                <a:lnTo>
                  <a:pt x="2715768" y="0"/>
                </a:lnTo>
                <a:lnTo>
                  <a:pt x="0" y="0"/>
                </a:lnTo>
                <a:lnTo>
                  <a:pt x="0" y="1495044"/>
                </a:lnTo>
                <a:close/>
              </a:path>
            </a:pathLst>
          </a:custGeom>
          <a:solidFill>
            <a:srgbClr val="1C6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33627" y="740663"/>
            <a:ext cx="10556240" cy="0"/>
          </a:xfrm>
          <a:custGeom>
            <a:avLst/>
            <a:gdLst/>
            <a:ahLst/>
            <a:cxnLst/>
            <a:rect l="l" t="t" r="r" b="b"/>
            <a:pathLst>
              <a:path w="10556240">
                <a:moveTo>
                  <a:pt x="0" y="0"/>
                </a:moveTo>
                <a:lnTo>
                  <a:pt x="1055611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9558" y="193472"/>
            <a:ext cx="969304" cy="4441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6706" y="977264"/>
            <a:ext cx="10438587" cy="19138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22476" y="2983610"/>
            <a:ext cx="9147047" cy="2045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respect-egalite@univ-amu.fr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8793"/>
            <a:ext cx="12191999" cy="6857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63611" y="5046067"/>
            <a:ext cx="4626610" cy="1811020"/>
          </a:xfrm>
          <a:custGeom>
            <a:avLst/>
            <a:gdLst/>
            <a:ahLst/>
            <a:cxnLst/>
            <a:rect l="l" t="t" r="r" b="b"/>
            <a:pathLst>
              <a:path w="4626609" h="1811020">
                <a:moveTo>
                  <a:pt x="0" y="1810659"/>
                </a:moveTo>
                <a:lnTo>
                  <a:pt x="4626457" y="1810659"/>
                </a:lnTo>
                <a:lnTo>
                  <a:pt x="4626456" y="0"/>
                </a:lnTo>
                <a:lnTo>
                  <a:pt x="0" y="0"/>
                </a:lnTo>
                <a:lnTo>
                  <a:pt x="0" y="18106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0539002" y="4635074"/>
            <a:ext cx="1651635" cy="411480"/>
          </a:xfrm>
          <a:custGeom>
            <a:avLst/>
            <a:gdLst/>
            <a:ahLst/>
            <a:cxnLst/>
            <a:rect l="l" t="t" r="r" b="b"/>
            <a:pathLst>
              <a:path w="1651634" h="411479">
                <a:moveTo>
                  <a:pt x="0" y="410992"/>
                </a:moveTo>
                <a:lnTo>
                  <a:pt x="1651065" y="410992"/>
                </a:lnTo>
                <a:lnTo>
                  <a:pt x="1651065" y="0"/>
                </a:lnTo>
                <a:lnTo>
                  <a:pt x="0" y="0"/>
                </a:lnTo>
                <a:lnTo>
                  <a:pt x="0" y="4109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88704" y="5272776"/>
            <a:ext cx="1010285" cy="1107440"/>
          </a:xfrm>
          <a:custGeom>
            <a:avLst/>
            <a:gdLst/>
            <a:ahLst/>
            <a:cxnLst/>
            <a:rect l="l" t="t" r="r" b="b"/>
            <a:pathLst>
              <a:path w="1010284" h="1107439">
                <a:moveTo>
                  <a:pt x="839565" y="151379"/>
                </a:moveTo>
                <a:lnTo>
                  <a:pt x="511257" y="151379"/>
                </a:lnTo>
                <a:lnTo>
                  <a:pt x="527234" y="152908"/>
                </a:lnTo>
                <a:lnTo>
                  <a:pt x="542606" y="155967"/>
                </a:lnTo>
                <a:lnTo>
                  <a:pt x="584783" y="165141"/>
                </a:lnTo>
                <a:lnTo>
                  <a:pt x="620381" y="180432"/>
                </a:lnTo>
                <a:lnTo>
                  <a:pt x="630637" y="185019"/>
                </a:lnTo>
                <a:lnTo>
                  <a:pt x="640035" y="192665"/>
                </a:lnTo>
                <a:lnTo>
                  <a:pt x="648544" y="198781"/>
                </a:lnTo>
                <a:lnTo>
                  <a:pt x="656132" y="204898"/>
                </a:lnTo>
                <a:lnTo>
                  <a:pt x="662766" y="212543"/>
                </a:lnTo>
                <a:lnTo>
                  <a:pt x="668416" y="220188"/>
                </a:lnTo>
                <a:lnTo>
                  <a:pt x="674324" y="229363"/>
                </a:lnTo>
                <a:lnTo>
                  <a:pt x="679572" y="237008"/>
                </a:lnTo>
                <a:lnTo>
                  <a:pt x="694725" y="273707"/>
                </a:lnTo>
                <a:lnTo>
                  <a:pt x="702351" y="322637"/>
                </a:lnTo>
                <a:lnTo>
                  <a:pt x="704588" y="368510"/>
                </a:lnTo>
                <a:lnTo>
                  <a:pt x="704988" y="405208"/>
                </a:lnTo>
                <a:lnTo>
                  <a:pt x="274251" y="498483"/>
                </a:lnTo>
                <a:lnTo>
                  <a:pt x="247615" y="507657"/>
                </a:lnTo>
                <a:lnTo>
                  <a:pt x="196747" y="524477"/>
                </a:lnTo>
                <a:lnTo>
                  <a:pt x="149814" y="547414"/>
                </a:lnTo>
                <a:lnTo>
                  <a:pt x="107694" y="573408"/>
                </a:lnTo>
                <a:lnTo>
                  <a:pt x="71264" y="605519"/>
                </a:lnTo>
                <a:lnTo>
                  <a:pt x="41402" y="645275"/>
                </a:lnTo>
                <a:lnTo>
                  <a:pt x="18986" y="689619"/>
                </a:lnTo>
                <a:lnTo>
                  <a:pt x="4892" y="743137"/>
                </a:lnTo>
                <a:lnTo>
                  <a:pt x="0" y="804301"/>
                </a:lnTo>
                <a:lnTo>
                  <a:pt x="1240" y="833353"/>
                </a:lnTo>
                <a:lnTo>
                  <a:pt x="10828" y="886872"/>
                </a:lnTo>
                <a:lnTo>
                  <a:pt x="29137" y="935802"/>
                </a:lnTo>
                <a:lnTo>
                  <a:pt x="55262" y="978617"/>
                </a:lnTo>
                <a:lnTo>
                  <a:pt x="88297" y="1015315"/>
                </a:lnTo>
                <a:lnTo>
                  <a:pt x="127338" y="1045897"/>
                </a:lnTo>
                <a:lnTo>
                  <a:pt x="171479" y="1070362"/>
                </a:lnTo>
                <a:lnTo>
                  <a:pt x="219817" y="1088711"/>
                </a:lnTo>
                <a:lnTo>
                  <a:pt x="271445" y="1100944"/>
                </a:lnTo>
                <a:lnTo>
                  <a:pt x="325458" y="1107060"/>
                </a:lnTo>
                <a:lnTo>
                  <a:pt x="379196" y="1107060"/>
                </a:lnTo>
                <a:lnTo>
                  <a:pt x="428760" y="1104002"/>
                </a:lnTo>
                <a:lnTo>
                  <a:pt x="496422" y="1091770"/>
                </a:lnTo>
                <a:lnTo>
                  <a:pt x="537075" y="1078008"/>
                </a:lnTo>
                <a:lnTo>
                  <a:pt x="574163" y="1062717"/>
                </a:lnTo>
                <a:lnTo>
                  <a:pt x="607687" y="1042839"/>
                </a:lnTo>
                <a:lnTo>
                  <a:pt x="637647" y="1018373"/>
                </a:lnTo>
                <a:lnTo>
                  <a:pt x="675903" y="977088"/>
                </a:lnTo>
                <a:lnTo>
                  <a:pt x="689622" y="955681"/>
                </a:lnTo>
                <a:lnTo>
                  <a:pt x="366282" y="955681"/>
                </a:lnTo>
                <a:lnTo>
                  <a:pt x="334692" y="952622"/>
                </a:lnTo>
                <a:lnTo>
                  <a:pt x="291544" y="940390"/>
                </a:lnTo>
                <a:lnTo>
                  <a:pt x="266161" y="926628"/>
                </a:lnTo>
                <a:lnTo>
                  <a:pt x="254628" y="920511"/>
                </a:lnTo>
                <a:lnTo>
                  <a:pt x="225235" y="892988"/>
                </a:lnTo>
                <a:lnTo>
                  <a:pt x="204655" y="859348"/>
                </a:lnTo>
                <a:lnTo>
                  <a:pt x="194180" y="819592"/>
                </a:lnTo>
                <a:lnTo>
                  <a:pt x="193157" y="805830"/>
                </a:lnTo>
                <a:lnTo>
                  <a:pt x="193686" y="787481"/>
                </a:lnTo>
                <a:lnTo>
                  <a:pt x="201587" y="743137"/>
                </a:lnTo>
                <a:lnTo>
                  <a:pt x="218594" y="707968"/>
                </a:lnTo>
                <a:lnTo>
                  <a:pt x="254635" y="672799"/>
                </a:lnTo>
                <a:lnTo>
                  <a:pt x="291087" y="652921"/>
                </a:lnTo>
                <a:lnTo>
                  <a:pt x="304941" y="648334"/>
                </a:lnTo>
                <a:lnTo>
                  <a:pt x="319617" y="642217"/>
                </a:lnTo>
                <a:lnTo>
                  <a:pt x="335099" y="637630"/>
                </a:lnTo>
                <a:lnTo>
                  <a:pt x="351370" y="633043"/>
                </a:lnTo>
                <a:lnTo>
                  <a:pt x="368412" y="628455"/>
                </a:lnTo>
                <a:lnTo>
                  <a:pt x="386208" y="625397"/>
                </a:lnTo>
                <a:lnTo>
                  <a:pt x="704996" y="555059"/>
                </a:lnTo>
                <a:lnTo>
                  <a:pt x="887888" y="555059"/>
                </a:lnTo>
                <a:lnTo>
                  <a:pt x="887819" y="348632"/>
                </a:lnTo>
                <a:lnTo>
                  <a:pt x="883716" y="282881"/>
                </a:lnTo>
                <a:lnTo>
                  <a:pt x="871455" y="224776"/>
                </a:lnTo>
                <a:lnTo>
                  <a:pt x="851104" y="172787"/>
                </a:lnTo>
                <a:lnTo>
                  <a:pt x="839565" y="151379"/>
                </a:lnTo>
                <a:close/>
              </a:path>
              <a:path w="1010284" h="1107439">
                <a:moveTo>
                  <a:pt x="906022" y="926628"/>
                </a:moveTo>
                <a:lnTo>
                  <a:pt x="706139" y="926628"/>
                </a:lnTo>
                <a:lnTo>
                  <a:pt x="708263" y="943448"/>
                </a:lnTo>
                <a:lnTo>
                  <a:pt x="719361" y="986262"/>
                </a:lnTo>
                <a:lnTo>
                  <a:pt x="730709" y="1010728"/>
                </a:lnTo>
                <a:lnTo>
                  <a:pt x="737569" y="1022960"/>
                </a:lnTo>
                <a:lnTo>
                  <a:pt x="745223" y="1033664"/>
                </a:lnTo>
                <a:lnTo>
                  <a:pt x="753669" y="1042839"/>
                </a:lnTo>
                <a:lnTo>
                  <a:pt x="762910" y="1050484"/>
                </a:lnTo>
                <a:lnTo>
                  <a:pt x="772946" y="1059659"/>
                </a:lnTo>
                <a:lnTo>
                  <a:pt x="807834" y="1078008"/>
                </a:lnTo>
                <a:lnTo>
                  <a:pt x="849910" y="1088711"/>
                </a:lnTo>
                <a:lnTo>
                  <a:pt x="881966" y="1091770"/>
                </a:lnTo>
                <a:lnTo>
                  <a:pt x="927850" y="1091770"/>
                </a:lnTo>
                <a:lnTo>
                  <a:pt x="941302" y="1090240"/>
                </a:lnTo>
                <a:lnTo>
                  <a:pt x="953997" y="1090240"/>
                </a:lnTo>
                <a:lnTo>
                  <a:pt x="977509" y="1087182"/>
                </a:lnTo>
                <a:lnTo>
                  <a:pt x="988524" y="1087182"/>
                </a:lnTo>
                <a:lnTo>
                  <a:pt x="999176" y="1085653"/>
                </a:lnTo>
                <a:lnTo>
                  <a:pt x="1009564" y="1082595"/>
                </a:lnTo>
                <a:lnTo>
                  <a:pt x="1010051" y="934273"/>
                </a:lnTo>
                <a:lnTo>
                  <a:pt x="928868" y="934273"/>
                </a:lnTo>
                <a:lnTo>
                  <a:pt x="914074" y="931215"/>
                </a:lnTo>
                <a:lnTo>
                  <a:pt x="906022" y="926628"/>
                </a:lnTo>
                <a:close/>
              </a:path>
              <a:path w="1010284" h="1107439">
                <a:moveTo>
                  <a:pt x="887888" y="555059"/>
                </a:moveTo>
                <a:lnTo>
                  <a:pt x="704996" y="555059"/>
                </a:lnTo>
                <a:lnTo>
                  <a:pt x="704850" y="688090"/>
                </a:lnTo>
                <a:lnTo>
                  <a:pt x="704215" y="707968"/>
                </a:lnTo>
                <a:lnTo>
                  <a:pt x="697943" y="752312"/>
                </a:lnTo>
                <a:lnTo>
                  <a:pt x="685340" y="795126"/>
                </a:lnTo>
                <a:lnTo>
                  <a:pt x="666344" y="831824"/>
                </a:lnTo>
                <a:lnTo>
                  <a:pt x="640893" y="865464"/>
                </a:lnTo>
                <a:lnTo>
                  <a:pt x="608926" y="894517"/>
                </a:lnTo>
                <a:lnTo>
                  <a:pt x="570381" y="918982"/>
                </a:lnTo>
                <a:lnTo>
                  <a:pt x="525196" y="937331"/>
                </a:lnTo>
                <a:lnTo>
                  <a:pt x="473310" y="949564"/>
                </a:lnTo>
                <a:lnTo>
                  <a:pt x="414661" y="955681"/>
                </a:lnTo>
                <a:lnTo>
                  <a:pt x="689622" y="955681"/>
                </a:lnTo>
                <a:lnTo>
                  <a:pt x="696951" y="943448"/>
                </a:lnTo>
                <a:lnTo>
                  <a:pt x="706139" y="926628"/>
                </a:lnTo>
                <a:lnTo>
                  <a:pt x="906022" y="926628"/>
                </a:lnTo>
                <a:lnTo>
                  <a:pt x="888987" y="891459"/>
                </a:lnTo>
                <a:lnTo>
                  <a:pt x="887996" y="874639"/>
                </a:lnTo>
                <a:lnTo>
                  <a:pt x="887888" y="555059"/>
                </a:lnTo>
                <a:close/>
              </a:path>
              <a:path w="1010284" h="1107439">
                <a:moveTo>
                  <a:pt x="1010076" y="926628"/>
                </a:moveTo>
                <a:lnTo>
                  <a:pt x="995815" y="929686"/>
                </a:lnTo>
                <a:lnTo>
                  <a:pt x="982409" y="931215"/>
                </a:lnTo>
                <a:lnTo>
                  <a:pt x="958163" y="934273"/>
                </a:lnTo>
                <a:lnTo>
                  <a:pt x="1010051" y="934273"/>
                </a:lnTo>
                <a:lnTo>
                  <a:pt x="1010076" y="926628"/>
                </a:lnTo>
                <a:close/>
              </a:path>
              <a:path w="1010284" h="1107439">
                <a:moveTo>
                  <a:pt x="487901" y="0"/>
                </a:moveTo>
                <a:lnTo>
                  <a:pt x="467850" y="0"/>
                </a:lnTo>
                <a:lnTo>
                  <a:pt x="428818" y="3058"/>
                </a:lnTo>
                <a:lnTo>
                  <a:pt x="409858" y="3058"/>
                </a:lnTo>
                <a:lnTo>
                  <a:pt x="391281" y="6116"/>
                </a:lnTo>
                <a:lnTo>
                  <a:pt x="373098" y="7645"/>
                </a:lnTo>
                <a:lnTo>
                  <a:pt x="304515" y="19878"/>
                </a:lnTo>
                <a:lnTo>
                  <a:pt x="288457" y="24465"/>
                </a:lnTo>
                <a:lnTo>
                  <a:pt x="257720" y="33639"/>
                </a:lnTo>
                <a:lnTo>
                  <a:pt x="243060" y="39756"/>
                </a:lnTo>
                <a:lnTo>
                  <a:pt x="228888" y="44343"/>
                </a:lnTo>
                <a:lnTo>
                  <a:pt x="215212" y="50459"/>
                </a:lnTo>
                <a:lnTo>
                  <a:pt x="202044" y="56576"/>
                </a:lnTo>
                <a:lnTo>
                  <a:pt x="189393" y="64221"/>
                </a:lnTo>
                <a:lnTo>
                  <a:pt x="177270" y="70338"/>
                </a:lnTo>
                <a:lnTo>
                  <a:pt x="142200" y="96332"/>
                </a:lnTo>
                <a:lnTo>
                  <a:pt x="111427" y="125385"/>
                </a:lnTo>
                <a:lnTo>
                  <a:pt x="102348" y="137618"/>
                </a:lnTo>
                <a:lnTo>
                  <a:pt x="93852" y="148321"/>
                </a:lnTo>
                <a:lnTo>
                  <a:pt x="85939" y="162083"/>
                </a:lnTo>
                <a:lnTo>
                  <a:pt x="78605" y="174316"/>
                </a:lnTo>
                <a:lnTo>
                  <a:pt x="71848" y="188078"/>
                </a:lnTo>
                <a:lnTo>
                  <a:pt x="55011" y="232421"/>
                </a:lnTo>
                <a:lnTo>
                  <a:pt x="43272" y="281352"/>
                </a:lnTo>
                <a:lnTo>
                  <a:pt x="36562" y="334870"/>
                </a:lnTo>
                <a:lnTo>
                  <a:pt x="35430" y="353219"/>
                </a:lnTo>
                <a:lnTo>
                  <a:pt x="220522" y="379214"/>
                </a:lnTo>
                <a:lnTo>
                  <a:pt x="221075" y="356277"/>
                </a:lnTo>
                <a:lnTo>
                  <a:pt x="222754" y="333341"/>
                </a:lnTo>
                <a:lnTo>
                  <a:pt x="229600" y="293585"/>
                </a:lnTo>
                <a:lnTo>
                  <a:pt x="249015" y="243125"/>
                </a:lnTo>
                <a:lnTo>
                  <a:pt x="280084" y="204898"/>
                </a:lnTo>
                <a:lnTo>
                  <a:pt x="323570" y="177374"/>
                </a:lnTo>
                <a:lnTo>
                  <a:pt x="359837" y="163612"/>
                </a:lnTo>
                <a:lnTo>
                  <a:pt x="425717" y="152908"/>
                </a:lnTo>
                <a:lnTo>
                  <a:pt x="450851" y="151379"/>
                </a:lnTo>
                <a:lnTo>
                  <a:pt x="839565" y="151379"/>
                </a:lnTo>
                <a:lnTo>
                  <a:pt x="837916" y="148321"/>
                </a:lnTo>
                <a:lnTo>
                  <a:pt x="805559" y="107036"/>
                </a:lnTo>
                <a:lnTo>
                  <a:pt x="765284" y="71867"/>
                </a:lnTo>
                <a:lnTo>
                  <a:pt x="717159" y="44343"/>
                </a:lnTo>
                <a:lnTo>
                  <a:pt x="661254" y="22936"/>
                </a:lnTo>
                <a:lnTo>
                  <a:pt x="597636" y="9174"/>
                </a:lnTo>
                <a:lnTo>
                  <a:pt x="526376" y="1529"/>
                </a:lnTo>
                <a:lnTo>
                  <a:pt x="48790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79317" y="5272486"/>
            <a:ext cx="1560195" cy="1082675"/>
          </a:xfrm>
          <a:custGeom>
            <a:avLst/>
            <a:gdLst/>
            <a:ahLst/>
            <a:cxnLst/>
            <a:rect l="l" t="t" r="r" b="b"/>
            <a:pathLst>
              <a:path w="1560195" h="1082675">
                <a:moveTo>
                  <a:pt x="187376" y="25229"/>
                </a:moveTo>
                <a:lnTo>
                  <a:pt x="0" y="25229"/>
                </a:lnTo>
                <a:lnTo>
                  <a:pt x="0" y="1082106"/>
                </a:lnTo>
                <a:lnTo>
                  <a:pt x="187377" y="1082106"/>
                </a:lnTo>
                <a:lnTo>
                  <a:pt x="187376" y="499156"/>
                </a:lnTo>
                <a:lnTo>
                  <a:pt x="187658" y="476489"/>
                </a:lnTo>
                <a:lnTo>
                  <a:pt x="189872" y="434460"/>
                </a:lnTo>
                <a:lnTo>
                  <a:pt x="194207" y="396580"/>
                </a:lnTo>
                <a:lnTo>
                  <a:pt x="204476" y="346860"/>
                </a:lnTo>
                <a:lnTo>
                  <a:pt x="218972" y="304730"/>
                </a:lnTo>
                <a:lnTo>
                  <a:pt x="237370" y="269146"/>
                </a:lnTo>
                <a:lnTo>
                  <a:pt x="267403" y="230074"/>
                </a:lnTo>
                <a:lnTo>
                  <a:pt x="305084" y="197343"/>
                </a:lnTo>
                <a:lnTo>
                  <a:pt x="330353" y="182150"/>
                </a:lnTo>
                <a:lnTo>
                  <a:pt x="188808" y="182150"/>
                </a:lnTo>
                <a:lnTo>
                  <a:pt x="187376" y="25229"/>
                </a:lnTo>
                <a:close/>
              </a:path>
              <a:path w="1560195" h="1082675">
                <a:moveTo>
                  <a:pt x="822945" y="157205"/>
                </a:moveTo>
                <a:lnTo>
                  <a:pt x="439784" y="157205"/>
                </a:lnTo>
                <a:lnTo>
                  <a:pt x="452222" y="157328"/>
                </a:lnTo>
                <a:lnTo>
                  <a:pt x="464752" y="157739"/>
                </a:lnTo>
                <a:lnTo>
                  <a:pt x="515098" y="163569"/>
                </a:lnTo>
                <a:lnTo>
                  <a:pt x="552116" y="174163"/>
                </a:lnTo>
                <a:lnTo>
                  <a:pt x="587452" y="192045"/>
                </a:lnTo>
                <a:lnTo>
                  <a:pt x="619318" y="219291"/>
                </a:lnTo>
                <a:lnTo>
                  <a:pt x="643008" y="249986"/>
                </a:lnTo>
                <a:lnTo>
                  <a:pt x="663681" y="291904"/>
                </a:lnTo>
                <a:lnTo>
                  <a:pt x="674694" y="338556"/>
                </a:lnTo>
                <a:lnTo>
                  <a:pt x="678436" y="379099"/>
                </a:lnTo>
                <a:lnTo>
                  <a:pt x="679716" y="425722"/>
                </a:lnTo>
                <a:lnTo>
                  <a:pt x="679848" y="1082106"/>
                </a:lnTo>
                <a:lnTo>
                  <a:pt x="872998" y="1082106"/>
                </a:lnTo>
                <a:lnTo>
                  <a:pt x="872997" y="499156"/>
                </a:lnTo>
                <a:lnTo>
                  <a:pt x="874082" y="454937"/>
                </a:lnTo>
                <a:lnTo>
                  <a:pt x="877283" y="415021"/>
                </a:lnTo>
                <a:lnTo>
                  <a:pt x="885891" y="362538"/>
                </a:lnTo>
                <a:lnTo>
                  <a:pt x="898836" y="317995"/>
                </a:lnTo>
                <a:lnTo>
                  <a:pt x="915863" y="280345"/>
                </a:lnTo>
                <a:lnTo>
                  <a:pt x="944473" y="239061"/>
                </a:lnTo>
                <a:lnTo>
                  <a:pt x="969064" y="214311"/>
                </a:lnTo>
                <a:lnTo>
                  <a:pt x="852231" y="214311"/>
                </a:lnTo>
                <a:lnTo>
                  <a:pt x="843548" y="194616"/>
                </a:lnTo>
                <a:lnTo>
                  <a:pt x="833897" y="175747"/>
                </a:lnTo>
                <a:lnTo>
                  <a:pt x="822945" y="157205"/>
                </a:lnTo>
                <a:close/>
              </a:path>
              <a:path w="1560195" h="1082675">
                <a:moveTo>
                  <a:pt x="1506317" y="157205"/>
                </a:moveTo>
                <a:lnTo>
                  <a:pt x="1125256" y="157205"/>
                </a:lnTo>
                <a:lnTo>
                  <a:pt x="1138543" y="157328"/>
                </a:lnTo>
                <a:lnTo>
                  <a:pt x="1151716" y="157739"/>
                </a:lnTo>
                <a:lnTo>
                  <a:pt x="1190394" y="161353"/>
                </a:lnTo>
                <a:lnTo>
                  <a:pt x="1239446" y="174163"/>
                </a:lnTo>
                <a:lnTo>
                  <a:pt x="1273831" y="192045"/>
                </a:lnTo>
                <a:lnTo>
                  <a:pt x="1305059" y="219291"/>
                </a:lnTo>
                <a:lnTo>
                  <a:pt x="1328689" y="249986"/>
                </a:lnTo>
                <a:lnTo>
                  <a:pt x="1349322" y="291904"/>
                </a:lnTo>
                <a:lnTo>
                  <a:pt x="1360320" y="338556"/>
                </a:lnTo>
                <a:lnTo>
                  <a:pt x="1364058" y="379099"/>
                </a:lnTo>
                <a:lnTo>
                  <a:pt x="1365337" y="425722"/>
                </a:lnTo>
                <a:lnTo>
                  <a:pt x="1365469" y="1082106"/>
                </a:lnTo>
                <a:lnTo>
                  <a:pt x="1559685" y="1082106"/>
                </a:lnTo>
                <a:lnTo>
                  <a:pt x="1559573" y="393728"/>
                </a:lnTo>
                <a:lnTo>
                  <a:pt x="1555833" y="323171"/>
                </a:lnTo>
                <a:lnTo>
                  <a:pt x="1544368" y="255859"/>
                </a:lnTo>
                <a:lnTo>
                  <a:pt x="1525429" y="196285"/>
                </a:lnTo>
                <a:lnTo>
                  <a:pt x="1513200" y="169416"/>
                </a:lnTo>
                <a:lnTo>
                  <a:pt x="1506317" y="157205"/>
                </a:lnTo>
                <a:close/>
              </a:path>
              <a:path w="1560195" h="1082675">
                <a:moveTo>
                  <a:pt x="1195168" y="0"/>
                </a:moveTo>
                <a:lnTo>
                  <a:pt x="1145302" y="1981"/>
                </a:lnTo>
                <a:lnTo>
                  <a:pt x="1101167" y="7803"/>
                </a:lnTo>
                <a:lnTo>
                  <a:pt x="1061993" y="17280"/>
                </a:lnTo>
                <a:lnTo>
                  <a:pt x="1016153" y="35282"/>
                </a:lnTo>
                <a:lnTo>
                  <a:pt x="975949" y="59013"/>
                </a:lnTo>
                <a:lnTo>
                  <a:pt x="938299" y="89961"/>
                </a:lnTo>
                <a:lnTo>
                  <a:pt x="911164" y="118879"/>
                </a:lnTo>
                <a:lnTo>
                  <a:pt x="881410" y="158783"/>
                </a:lnTo>
                <a:lnTo>
                  <a:pt x="857492" y="202497"/>
                </a:lnTo>
                <a:lnTo>
                  <a:pt x="852231" y="214311"/>
                </a:lnTo>
                <a:lnTo>
                  <a:pt x="969064" y="214311"/>
                </a:lnTo>
                <a:lnTo>
                  <a:pt x="970029" y="213430"/>
                </a:lnTo>
                <a:lnTo>
                  <a:pt x="979974" y="205042"/>
                </a:lnTo>
                <a:lnTo>
                  <a:pt x="1011915" y="183999"/>
                </a:lnTo>
                <a:lnTo>
                  <a:pt x="1059190" y="165437"/>
                </a:lnTo>
                <a:lnTo>
                  <a:pt x="1098263" y="158501"/>
                </a:lnTo>
                <a:lnTo>
                  <a:pt x="1125256" y="157205"/>
                </a:lnTo>
                <a:lnTo>
                  <a:pt x="1506317" y="157205"/>
                </a:lnTo>
                <a:lnTo>
                  <a:pt x="1499154" y="144498"/>
                </a:lnTo>
                <a:lnTo>
                  <a:pt x="1465680" y="100547"/>
                </a:lnTo>
                <a:lnTo>
                  <a:pt x="1425146" y="64478"/>
                </a:lnTo>
                <a:lnTo>
                  <a:pt x="1377690" y="36341"/>
                </a:lnTo>
                <a:lnTo>
                  <a:pt x="1323450" y="16183"/>
                </a:lnTo>
                <a:lnTo>
                  <a:pt x="1262563" y="4053"/>
                </a:lnTo>
                <a:lnTo>
                  <a:pt x="1229670" y="1014"/>
                </a:lnTo>
                <a:lnTo>
                  <a:pt x="1195168" y="0"/>
                </a:lnTo>
                <a:close/>
              </a:path>
              <a:path w="1560195" h="1082675">
                <a:moveTo>
                  <a:pt x="510765" y="0"/>
                </a:moveTo>
                <a:lnTo>
                  <a:pt x="467636" y="1850"/>
                </a:lnTo>
                <a:lnTo>
                  <a:pt x="426687" y="7370"/>
                </a:lnTo>
                <a:lnTo>
                  <a:pt x="387941" y="16514"/>
                </a:lnTo>
                <a:lnTo>
                  <a:pt x="351418" y="29236"/>
                </a:lnTo>
                <a:lnTo>
                  <a:pt x="306219" y="51686"/>
                </a:lnTo>
                <a:lnTo>
                  <a:pt x="265063" y="80307"/>
                </a:lnTo>
                <a:lnTo>
                  <a:pt x="236368" y="107755"/>
                </a:lnTo>
                <a:lnTo>
                  <a:pt x="212361" y="137938"/>
                </a:lnTo>
                <a:lnTo>
                  <a:pt x="188808" y="182150"/>
                </a:lnTo>
                <a:lnTo>
                  <a:pt x="330353" y="182150"/>
                </a:lnTo>
                <a:lnTo>
                  <a:pt x="337909" y="178347"/>
                </a:lnTo>
                <a:lnTo>
                  <a:pt x="349444" y="173372"/>
                </a:lnTo>
                <a:lnTo>
                  <a:pt x="386006" y="162470"/>
                </a:lnTo>
                <a:lnTo>
                  <a:pt x="425764" y="157538"/>
                </a:lnTo>
                <a:lnTo>
                  <a:pt x="439784" y="157205"/>
                </a:lnTo>
                <a:lnTo>
                  <a:pt x="822945" y="157205"/>
                </a:lnTo>
                <a:lnTo>
                  <a:pt x="811751" y="140565"/>
                </a:lnTo>
                <a:lnTo>
                  <a:pt x="785905" y="108924"/>
                </a:lnTo>
                <a:lnTo>
                  <a:pt x="756470" y="80984"/>
                </a:lnTo>
                <a:lnTo>
                  <a:pt x="723559" y="56904"/>
                </a:lnTo>
                <a:lnTo>
                  <a:pt x="687283" y="36844"/>
                </a:lnTo>
                <a:lnTo>
                  <a:pt x="647753" y="20964"/>
                </a:lnTo>
                <a:lnTo>
                  <a:pt x="605083" y="9424"/>
                </a:lnTo>
                <a:lnTo>
                  <a:pt x="559383" y="2382"/>
                </a:lnTo>
                <a:lnTo>
                  <a:pt x="535432" y="598"/>
                </a:lnTo>
                <a:lnTo>
                  <a:pt x="510765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789275" y="4875381"/>
            <a:ext cx="1150620" cy="1504950"/>
          </a:xfrm>
          <a:custGeom>
            <a:avLst/>
            <a:gdLst/>
            <a:ahLst/>
            <a:cxnLst/>
            <a:rect l="l" t="t" r="r" b="b"/>
            <a:pathLst>
              <a:path w="1150620" h="1504950">
                <a:moveTo>
                  <a:pt x="190712" y="0"/>
                </a:moveTo>
                <a:lnTo>
                  <a:pt x="0" y="0"/>
                </a:lnTo>
                <a:lnTo>
                  <a:pt x="0" y="991507"/>
                </a:lnTo>
                <a:lnTo>
                  <a:pt x="1512" y="1040122"/>
                </a:lnTo>
                <a:lnTo>
                  <a:pt x="6066" y="1086665"/>
                </a:lnTo>
                <a:lnTo>
                  <a:pt x="13533" y="1130495"/>
                </a:lnTo>
                <a:lnTo>
                  <a:pt x="23993" y="1172205"/>
                </a:lnTo>
                <a:lnTo>
                  <a:pt x="37386" y="1211568"/>
                </a:lnTo>
                <a:lnTo>
                  <a:pt x="53689" y="1248559"/>
                </a:lnTo>
                <a:lnTo>
                  <a:pt x="72875" y="1283156"/>
                </a:lnTo>
                <a:lnTo>
                  <a:pt x="94920" y="1315335"/>
                </a:lnTo>
                <a:lnTo>
                  <a:pt x="119800" y="1345074"/>
                </a:lnTo>
                <a:lnTo>
                  <a:pt x="147490" y="1372348"/>
                </a:lnTo>
                <a:lnTo>
                  <a:pt x="177965" y="1397135"/>
                </a:lnTo>
                <a:lnTo>
                  <a:pt x="211201" y="1419411"/>
                </a:lnTo>
                <a:lnTo>
                  <a:pt x="247173" y="1439154"/>
                </a:lnTo>
                <a:lnTo>
                  <a:pt x="285856" y="1456339"/>
                </a:lnTo>
                <a:lnTo>
                  <a:pt x="327226" y="1470945"/>
                </a:lnTo>
                <a:lnTo>
                  <a:pt x="371257" y="1482947"/>
                </a:lnTo>
                <a:lnTo>
                  <a:pt x="417926" y="1492322"/>
                </a:lnTo>
                <a:lnTo>
                  <a:pt x="467207" y="1499047"/>
                </a:lnTo>
                <a:lnTo>
                  <a:pt x="519076" y="1503100"/>
                </a:lnTo>
                <a:lnTo>
                  <a:pt x="573509" y="1504456"/>
                </a:lnTo>
                <a:lnTo>
                  <a:pt x="628132" y="1503100"/>
                </a:lnTo>
                <a:lnTo>
                  <a:pt x="680205" y="1499047"/>
                </a:lnTo>
                <a:lnTo>
                  <a:pt x="729701" y="1492322"/>
                </a:lnTo>
                <a:lnTo>
                  <a:pt x="776593" y="1482947"/>
                </a:lnTo>
                <a:lnTo>
                  <a:pt x="820854" y="1470945"/>
                </a:lnTo>
                <a:lnTo>
                  <a:pt x="862456" y="1456339"/>
                </a:lnTo>
                <a:lnTo>
                  <a:pt x="901372" y="1439154"/>
                </a:lnTo>
                <a:lnTo>
                  <a:pt x="937576" y="1419411"/>
                </a:lnTo>
                <a:lnTo>
                  <a:pt x="971040" y="1397135"/>
                </a:lnTo>
                <a:lnTo>
                  <a:pt x="1001736" y="1372348"/>
                </a:lnTo>
                <a:lnTo>
                  <a:pt x="1029638" y="1345074"/>
                </a:lnTo>
                <a:lnTo>
                  <a:pt x="1037488" y="1335766"/>
                </a:lnTo>
                <a:lnTo>
                  <a:pt x="573509" y="1335766"/>
                </a:lnTo>
                <a:lnTo>
                  <a:pt x="542276" y="1334898"/>
                </a:lnTo>
                <a:lnTo>
                  <a:pt x="481909" y="1327954"/>
                </a:lnTo>
                <a:lnTo>
                  <a:pt x="425014" y="1314088"/>
                </a:lnTo>
                <a:lnTo>
                  <a:pt x="372401" y="1293319"/>
                </a:lnTo>
                <a:lnTo>
                  <a:pt x="324880" y="1265669"/>
                </a:lnTo>
                <a:lnTo>
                  <a:pt x="283260" y="1231158"/>
                </a:lnTo>
                <a:lnTo>
                  <a:pt x="248351" y="1189806"/>
                </a:lnTo>
                <a:lnTo>
                  <a:pt x="220964" y="1141635"/>
                </a:lnTo>
                <a:lnTo>
                  <a:pt x="201907" y="1086665"/>
                </a:lnTo>
                <a:lnTo>
                  <a:pt x="191990" y="1024916"/>
                </a:lnTo>
                <a:lnTo>
                  <a:pt x="190712" y="991507"/>
                </a:lnTo>
                <a:lnTo>
                  <a:pt x="190712" y="0"/>
                </a:lnTo>
                <a:close/>
              </a:path>
              <a:path w="1150620" h="1504950">
                <a:moveTo>
                  <a:pt x="1150521" y="0"/>
                </a:moveTo>
                <a:lnTo>
                  <a:pt x="959808" y="0"/>
                </a:lnTo>
                <a:lnTo>
                  <a:pt x="959808" y="991507"/>
                </a:lnTo>
                <a:lnTo>
                  <a:pt x="958498" y="1024916"/>
                </a:lnTo>
                <a:lnTo>
                  <a:pt x="948340" y="1086665"/>
                </a:lnTo>
                <a:lnTo>
                  <a:pt x="928860" y="1141635"/>
                </a:lnTo>
                <a:lnTo>
                  <a:pt x="900928" y="1189806"/>
                </a:lnTo>
                <a:lnTo>
                  <a:pt x="865415" y="1231158"/>
                </a:lnTo>
                <a:lnTo>
                  <a:pt x="823192" y="1265669"/>
                </a:lnTo>
                <a:lnTo>
                  <a:pt x="775130" y="1293319"/>
                </a:lnTo>
                <a:lnTo>
                  <a:pt x="722101" y="1314088"/>
                </a:lnTo>
                <a:lnTo>
                  <a:pt x="664974" y="1327954"/>
                </a:lnTo>
                <a:lnTo>
                  <a:pt x="604622" y="1334898"/>
                </a:lnTo>
                <a:lnTo>
                  <a:pt x="573509" y="1335766"/>
                </a:lnTo>
                <a:lnTo>
                  <a:pt x="1037488" y="1335766"/>
                </a:lnTo>
                <a:lnTo>
                  <a:pt x="1076950" y="1283156"/>
                </a:lnTo>
                <a:lnTo>
                  <a:pt x="1096306" y="1248559"/>
                </a:lnTo>
                <a:lnTo>
                  <a:pt x="1112758" y="1211568"/>
                </a:lnTo>
                <a:lnTo>
                  <a:pt x="1126281" y="1172205"/>
                </a:lnTo>
                <a:lnTo>
                  <a:pt x="1136845" y="1130495"/>
                </a:lnTo>
                <a:lnTo>
                  <a:pt x="1144425" y="1086459"/>
                </a:lnTo>
                <a:lnTo>
                  <a:pt x="1148992" y="1040122"/>
                </a:lnTo>
                <a:lnTo>
                  <a:pt x="1150521" y="991507"/>
                </a:lnTo>
                <a:lnTo>
                  <a:pt x="115052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13838" y="6488846"/>
            <a:ext cx="173990" cy="189865"/>
          </a:xfrm>
          <a:custGeom>
            <a:avLst/>
            <a:gdLst/>
            <a:ahLst/>
            <a:cxnLst/>
            <a:rect l="l" t="t" r="r" b="b"/>
            <a:pathLst>
              <a:path w="173990" h="189865">
                <a:moveTo>
                  <a:pt x="99408" y="0"/>
                </a:moveTo>
                <a:lnTo>
                  <a:pt x="73131" y="0"/>
                </a:lnTo>
                <a:lnTo>
                  <a:pt x="0" y="189347"/>
                </a:lnTo>
                <a:lnTo>
                  <a:pt x="25149" y="189347"/>
                </a:lnTo>
                <a:lnTo>
                  <a:pt x="46855" y="133122"/>
                </a:lnTo>
                <a:lnTo>
                  <a:pt x="151627" y="133122"/>
                </a:lnTo>
                <a:lnTo>
                  <a:pt x="143074" y="111317"/>
                </a:lnTo>
                <a:lnTo>
                  <a:pt x="54852" y="111317"/>
                </a:lnTo>
                <a:lnTo>
                  <a:pt x="75416" y="53946"/>
                </a:lnTo>
                <a:lnTo>
                  <a:pt x="80230" y="40256"/>
                </a:lnTo>
                <a:lnTo>
                  <a:pt x="84006" y="28650"/>
                </a:lnTo>
                <a:lnTo>
                  <a:pt x="86841" y="22951"/>
                </a:lnTo>
                <a:lnTo>
                  <a:pt x="108411" y="22951"/>
                </a:lnTo>
                <a:lnTo>
                  <a:pt x="99408" y="0"/>
                </a:lnTo>
                <a:close/>
              </a:path>
              <a:path w="173990" h="189865">
                <a:moveTo>
                  <a:pt x="151627" y="133122"/>
                </a:moveTo>
                <a:lnTo>
                  <a:pt x="126842" y="133122"/>
                </a:lnTo>
                <a:lnTo>
                  <a:pt x="147406" y="189347"/>
                </a:lnTo>
                <a:lnTo>
                  <a:pt x="173682" y="189347"/>
                </a:lnTo>
                <a:lnTo>
                  <a:pt x="151627" y="133122"/>
                </a:lnTo>
                <a:close/>
              </a:path>
              <a:path w="173990" h="189865">
                <a:moveTo>
                  <a:pt x="108411" y="22951"/>
                </a:moveTo>
                <a:lnTo>
                  <a:pt x="86841" y="22951"/>
                </a:lnTo>
                <a:lnTo>
                  <a:pt x="90025" y="34188"/>
                </a:lnTo>
                <a:lnTo>
                  <a:pt x="94246" y="46463"/>
                </a:lnTo>
                <a:lnTo>
                  <a:pt x="118845" y="111317"/>
                </a:lnTo>
                <a:lnTo>
                  <a:pt x="143074" y="111317"/>
                </a:lnTo>
                <a:lnTo>
                  <a:pt x="108411" y="22951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17803" y="6476843"/>
            <a:ext cx="0" cy="201930"/>
          </a:xfrm>
          <a:custGeom>
            <a:avLst/>
            <a:gdLst/>
            <a:ahLst/>
            <a:cxnLst/>
            <a:rect l="l" t="t" r="r" b="b"/>
            <a:pathLst>
              <a:path h="201929">
                <a:moveTo>
                  <a:pt x="0" y="0"/>
                </a:moveTo>
                <a:lnTo>
                  <a:pt x="0" y="201350"/>
                </a:lnTo>
              </a:path>
            </a:pathLst>
          </a:custGeom>
          <a:ln w="25276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49228" y="6542792"/>
            <a:ext cx="127000" cy="135890"/>
          </a:xfrm>
          <a:custGeom>
            <a:avLst/>
            <a:gdLst/>
            <a:ahLst/>
            <a:cxnLst/>
            <a:rect l="l" t="t" r="r" b="b"/>
            <a:pathLst>
              <a:path w="127000" h="135890">
                <a:moveTo>
                  <a:pt x="29703" y="0"/>
                </a:moveTo>
                <a:lnTo>
                  <a:pt x="3427" y="0"/>
                </a:lnTo>
                <a:lnTo>
                  <a:pt x="50267" y="65399"/>
                </a:lnTo>
                <a:lnTo>
                  <a:pt x="0" y="135400"/>
                </a:lnTo>
                <a:lnTo>
                  <a:pt x="26276" y="135400"/>
                </a:lnTo>
                <a:lnTo>
                  <a:pt x="47982" y="103274"/>
                </a:lnTo>
                <a:lnTo>
                  <a:pt x="54466" y="94762"/>
                </a:lnTo>
                <a:lnTo>
                  <a:pt x="61636" y="82483"/>
                </a:lnTo>
                <a:lnTo>
                  <a:pt x="87951" y="82483"/>
                </a:lnTo>
                <a:lnTo>
                  <a:pt x="75401" y="65399"/>
                </a:lnTo>
                <a:lnTo>
                  <a:pt x="88026" y="48196"/>
                </a:lnTo>
                <a:lnTo>
                  <a:pt x="62834" y="48196"/>
                </a:lnTo>
                <a:lnTo>
                  <a:pt x="52552" y="30979"/>
                </a:lnTo>
                <a:lnTo>
                  <a:pt x="29703" y="0"/>
                </a:lnTo>
                <a:close/>
              </a:path>
              <a:path w="127000" h="135890">
                <a:moveTo>
                  <a:pt x="87951" y="82483"/>
                </a:moveTo>
                <a:lnTo>
                  <a:pt x="61636" y="82483"/>
                </a:lnTo>
                <a:lnTo>
                  <a:pt x="66261" y="84910"/>
                </a:lnTo>
                <a:lnTo>
                  <a:pt x="70831" y="91791"/>
                </a:lnTo>
                <a:lnTo>
                  <a:pt x="77686" y="103274"/>
                </a:lnTo>
                <a:lnTo>
                  <a:pt x="100550" y="135400"/>
                </a:lnTo>
                <a:lnTo>
                  <a:pt x="126826" y="135400"/>
                </a:lnTo>
                <a:lnTo>
                  <a:pt x="87951" y="82483"/>
                </a:lnTo>
                <a:close/>
              </a:path>
              <a:path w="127000" h="135890">
                <a:moveTo>
                  <a:pt x="123399" y="0"/>
                </a:moveTo>
                <a:lnTo>
                  <a:pt x="95980" y="0"/>
                </a:lnTo>
                <a:lnTo>
                  <a:pt x="75401" y="30979"/>
                </a:lnTo>
                <a:lnTo>
                  <a:pt x="70831" y="36713"/>
                </a:lnTo>
                <a:lnTo>
                  <a:pt x="68546" y="41300"/>
                </a:lnTo>
                <a:lnTo>
                  <a:pt x="66261" y="44741"/>
                </a:lnTo>
                <a:lnTo>
                  <a:pt x="62834" y="48196"/>
                </a:lnTo>
                <a:lnTo>
                  <a:pt x="88026" y="48196"/>
                </a:lnTo>
                <a:lnTo>
                  <a:pt x="123399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79317" y="6488846"/>
            <a:ext cx="189865" cy="189865"/>
          </a:xfrm>
          <a:custGeom>
            <a:avLst/>
            <a:gdLst/>
            <a:ahLst/>
            <a:cxnLst/>
            <a:rect l="l" t="t" r="r" b="b"/>
            <a:pathLst>
              <a:path w="189865" h="189865">
                <a:moveTo>
                  <a:pt x="35415" y="0"/>
                </a:moveTo>
                <a:lnTo>
                  <a:pt x="0" y="0"/>
                </a:lnTo>
                <a:lnTo>
                  <a:pt x="0" y="189347"/>
                </a:lnTo>
                <a:lnTo>
                  <a:pt x="23991" y="189347"/>
                </a:lnTo>
                <a:lnTo>
                  <a:pt x="23991" y="63120"/>
                </a:lnTo>
                <a:lnTo>
                  <a:pt x="22895" y="55418"/>
                </a:lnTo>
                <a:lnTo>
                  <a:pt x="22848" y="30994"/>
                </a:lnTo>
                <a:lnTo>
                  <a:pt x="47001" y="30994"/>
                </a:lnTo>
                <a:lnTo>
                  <a:pt x="35415" y="0"/>
                </a:lnTo>
                <a:close/>
              </a:path>
              <a:path w="189865" h="189865">
                <a:moveTo>
                  <a:pt x="47001" y="30994"/>
                </a:moveTo>
                <a:lnTo>
                  <a:pt x="22848" y="30994"/>
                </a:lnTo>
                <a:lnTo>
                  <a:pt x="28706" y="48123"/>
                </a:lnTo>
                <a:lnTo>
                  <a:pt x="33144" y="61440"/>
                </a:lnTo>
                <a:lnTo>
                  <a:pt x="36306" y="70802"/>
                </a:lnTo>
                <a:lnTo>
                  <a:pt x="82271" y="189347"/>
                </a:lnTo>
                <a:lnTo>
                  <a:pt x="107405" y="189347"/>
                </a:lnTo>
                <a:lnTo>
                  <a:pt x="117823" y="161808"/>
                </a:lnTo>
                <a:lnTo>
                  <a:pt x="94838" y="161808"/>
                </a:lnTo>
                <a:lnTo>
                  <a:pt x="91088" y="151586"/>
                </a:lnTo>
                <a:lnTo>
                  <a:pt x="87197" y="140390"/>
                </a:lnTo>
                <a:lnTo>
                  <a:pt x="83024" y="128218"/>
                </a:lnTo>
                <a:lnTo>
                  <a:pt x="78428" y="115069"/>
                </a:lnTo>
                <a:lnTo>
                  <a:pt x="47001" y="30994"/>
                </a:lnTo>
                <a:close/>
              </a:path>
              <a:path w="189865" h="189865">
                <a:moveTo>
                  <a:pt x="189661" y="30994"/>
                </a:moveTo>
                <a:lnTo>
                  <a:pt x="166812" y="30994"/>
                </a:lnTo>
                <a:lnTo>
                  <a:pt x="165746" y="55093"/>
                </a:lnTo>
                <a:lnTo>
                  <a:pt x="165746" y="189347"/>
                </a:lnTo>
                <a:lnTo>
                  <a:pt x="189661" y="189347"/>
                </a:lnTo>
                <a:lnTo>
                  <a:pt x="189661" y="30994"/>
                </a:lnTo>
                <a:close/>
              </a:path>
              <a:path w="189865" h="189865">
                <a:moveTo>
                  <a:pt x="189661" y="0"/>
                </a:moveTo>
                <a:lnTo>
                  <a:pt x="154321" y="0"/>
                </a:lnTo>
                <a:lnTo>
                  <a:pt x="114260" y="106730"/>
                </a:lnTo>
                <a:lnTo>
                  <a:pt x="109799" y="119294"/>
                </a:lnTo>
                <a:lnTo>
                  <a:pt x="101161" y="143441"/>
                </a:lnTo>
                <a:lnTo>
                  <a:pt x="97124" y="155027"/>
                </a:lnTo>
                <a:lnTo>
                  <a:pt x="94838" y="161808"/>
                </a:lnTo>
                <a:lnTo>
                  <a:pt x="117823" y="161808"/>
                </a:lnTo>
                <a:lnTo>
                  <a:pt x="150818" y="74588"/>
                </a:lnTo>
                <a:lnTo>
                  <a:pt x="154152" y="66478"/>
                </a:lnTo>
                <a:lnTo>
                  <a:pt x="158447" y="55093"/>
                </a:lnTo>
                <a:lnTo>
                  <a:pt x="163244" y="41551"/>
                </a:lnTo>
                <a:lnTo>
                  <a:pt x="166812" y="30994"/>
                </a:lnTo>
                <a:lnTo>
                  <a:pt x="189661" y="30994"/>
                </a:lnTo>
                <a:lnTo>
                  <a:pt x="18966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00588" y="6539541"/>
            <a:ext cx="128905" cy="142240"/>
          </a:xfrm>
          <a:custGeom>
            <a:avLst/>
            <a:gdLst/>
            <a:ahLst/>
            <a:cxnLst/>
            <a:rect l="l" t="t" r="r" b="b"/>
            <a:pathLst>
              <a:path w="128904" h="142240">
                <a:moveTo>
                  <a:pt x="106321" y="19887"/>
                </a:moveTo>
                <a:lnTo>
                  <a:pt x="50339" y="19887"/>
                </a:lnTo>
                <a:lnTo>
                  <a:pt x="68753" y="20767"/>
                </a:lnTo>
                <a:lnTo>
                  <a:pt x="79613" y="24345"/>
                </a:lnTo>
                <a:lnTo>
                  <a:pt x="86786" y="35171"/>
                </a:lnTo>
                <a:lnTo>
                  <a:pt x="88399" y="47552"/>
                </a:lnTo>
                <a:lnTo>
                  <a:pt x="43793" y="61769"/>
                </a:lnTo>
                <a:lnTo>
                  <a:pt x="29447" y="65313"/>
                </a:lnTo>
                <a:lnTo>
                  <a:pt x="16677" y="70753"/>
                </a:lnTo>
                <a:lnTo>
                  <a:pt x="6517" y="78812"/>
                </a:lnTo>
                <a:lnTo>
                  <a:pt x="0" y="90213"/>
                </a:lnTo>
                <a:lnTo>
                  <a:pt x="1154" y="108941"/>
                </a:lnTo>
                <a:lnTo>
                  <a:pt x="6174" y="122961"/>
                </a:lnTo>
                <a:lnTo>
                  <a:pt x="14300" y="132767"/>
                </a:lnTo>
                <a:lnTo>
                  <a:pt x="24773" y="138853"/>
                </a:lnTo>
                <a:lnTo>
                  <a:pt x="36835" y="141714"/>
                </a:lnTo>
                <a:lnTo>
                  <a:pt x="54467" y="140754"/>
                </a:lnTo>
                <a:lnTo>
                  <a:pt x="68265" y="137439"/>
                </a:lnTo>
                <a:lnTo>
                  <a:pt x="78735" y="131865"/>
                </a:lnTo>
                <a:lnTo>
                  <a:pt x="86383" y="124131"/>
                </a:lnTo>
                <a:lnTo>
                  <a:pt x="128334" y="124131"/>
                </a:lnTo>
                <a:lnTo>
                  <a:pt x="128334" y="122467"/>
                </a:lnTo>
                <a:lnTo>
                  <a:pt x="51675" y="122467"/>
                </a:lnTo>
                <a:lnTo>
                  <a:pt x="34992" y="119820"/>
                </a:lnTo>
                <a:lnTo>
                  <a:pt x="25360" y="111878"/>
                </a:lnTo>
                <a:lnTo>
                  <a:pt x="26410" y="95067"/>
                </a:lnTo>
                <a:lnTo>
                  <a:pt x="32949" y="85813"/>
                </a:lnTo>
                <a:lnTo>
                  <a:pt x="44235" y="81098"/>
                </a:lnTo>
                <a:lnTo>
                  <a:pt x="88425" y="70943"/>
                </a:lnTo>
                <a:lnTo>
                  <a:pt x="112340" y="70943"/>
                </a:lnTo>
                <a:lnTo>
                  <a:pt x="112340" y="44551"/>
                </a:lnTo>
                <a:lnTo>
                  <a:pt x="110559" y="29417"/>
                </a:lnTo>
                <a:lnTo>
                  <a:pt x="106321" y="19887"/>
                </a:lnTo>
                <a:close/>
              </a:path>
              <a:path w="128904" h="142240">
                <a:moveTo>
                  <a:pt x="128334" y="124131"/>
                </a:moveTo>
                <a:lnTo>
                  <a:pt x="86383" y="124131"/>
                </a:lnTo>
                <a:lnTo>
                  <a:pt x="93632" y="133536"/>
                </a:lnTo>
                <a:lnTo>
                  <a:pt x="105775" y="139085"/>
                </a:lnTo>
                <a:lnTo>
                  <a:pt x="119194" y="139798"/>
                </a:lnTo>
                <a:lnTo>
                  <a:pt x="123764" y="139798"/>
                </a:lnTo>
                <a:lnTo>
                  <a:pt x="128334" y="138651"/>
                </a:lnTo>
                <a:lnTo>
                  <a:pt x="128334" y="124131"/>
                </a:lnTo>
                <a:close/>
              </a:path>
              <a:path w="128904" h="142240">
                <a:moveTo>
                  <a:pt x="112340" y="70943"/>
                </a:moveTo>
                <a:lnTo>
                  <a:pt x="88425" y="70943"/>
                </a:lnTo>
                <a:lnTo>
                  <a:pt x="88425" y="88161"/>
                </a:lnTo>
                <a:lnTo>
                  <a:pt x="86255" y="101585"/>
                </a:lnTo>
                <a:lnTo>
                  <a:pt x="79577" y="112142"/>
                </a:lnTo>
                <a:lnTo>
                  <a:pt x="68135" y="119285"/>
                </a:lnTo>
                <a:lnTo>
                  <a:pt x="51675" y="122467"/>
                </a:lnTo>
                <a:lnTo>
                  <a:pt x="128334" y="122467"/>
                </a:lnTo>
                <a:lnTo>
                  <a:pt x="128334" y="120287"/>
                </a:lnTo>
                <a:lnTo>
                  <a:pt x="112340" y="120287"/>
                </a:lnTo>
                <a:lnTo>
                  <a:pt x="112340" y="70943"/>
                </a:lnTo>
                <a:close/>
              </a:path>
              <a:path w="128904" h="142240">
                <a:moveTo>
                  <a:pt x="128334" y="119140"/>
                </a:moveTo>
                <a:lnTo>
                  <a:pt x="124983" y="120287"/>
                </a:lnTo>
                <a:lnTo>
                  <a:pt x="128334" y="120287"/>
                </a:lnTo>
                <a:lnTo>
                  <a:pt x="128334" y="119140"/>
                </a:lnTo>
                <a:close/>
              </a:path>
              <a:path w="128904" h="142240">
                <a:moveTo>
                  <a:pt x="67722" y="0"/>
                </a:moveTo>
                <a:lnTo>
                  <a:pt x="26848" y="6053"/>
                </a:lnTo>
                <a:lnTo>
                  <a:pt x="3791" y="37370"/>
                </a:lnTo>
                <a:lnTo>
                  <a:pt x="26732" y="49139"/>
                </a:lnTo>
                <a:lnTo>
                  <a:pt x="29094" y="34218"/>
                </a:lnTo>
                <a:lnTo>
                  <a:pt x="36701" y="24572"/>
                </a:lnTo>
                <a:lnTo>
                  <a:pt x="50339" y="19887"/>
                </a:lnTo>
                <a:lnTo>
                  <a:pt x="106321" y="19887"/>
                </a:lnTo>
                <a:lnTo>
                  <a:pt x="105213" y="17395"/>
                </a:lnTo>
                <a:lnTo>
                  <a:pt x="96295" y="8484"/>
                </a:lnTo>
                <a:lnTo>
                  <a:pt x="83800" y="2685"/>
                </a:lnTo>
                <a:lnTo>
                  <a:pt x="67722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351771" y="6539337"/>
            <a:ext cx="75565" cy="139065"/>
          </a:xfrm>
          <a:custGeom>
            <a:avLst/>
            <a:gdLst/>
            <a:ahLst/>
            <a:cxnLst/>
            <a:rect l="l" t="t" r="r" b="b"/>
            <a:pathLst>
              <a:path w="75565" h="139065">
                <a:moveTo>
                  <a:pt x="24067" y="3455"/>
                </a:moveTo>
                <a:lnTo>
                  <a:pt x="0" y="3455"/>
                </a:lnTo>
                <a:lnTo>
                  <a:pt x="0" y="138856"/>
                </a:lnTo>
                <a:lnTo>
                  <a:pt x="24067" y="138856"/>
                </a:lnTo>
                <a:lnTo>
                  <a:pt x="24067" y="74588"/>
                </a:lnTo>
                <a:lnTo>
                  <a:pt x="25801" y="54168"/>
                </a:lnTo>
                <a:lnTo>
                  <a:pt x="30829" y="39741"/>
                </a:lnTo>
                <a:lnTo>
                  <a:pt x="38891" y="30376"/>
                </a:lnTo>
                <a:lnTo>
                  <a:pt x="44727" y="27554"/>
                </a:lnTo>
                <a:lnTo>
                  <a:pt x="24067" y="27554"/>
                </a:lnTo>
                <a:lnTo>
                  <a:pt x="24067" y="3455"/>
                </a:lnTo>
                <a:close/>
              </a:path>
              <a:path w="75565" h="139065">
                <a:moveTo>
                  <a:pt x="75401" y="0"/>
                </a:moveTo>
                <a:lnTo>
                  <a:pt x="66261" y="0"/>
                </a:lnTo>
                <a:lnTo>
                  <a:pt x="51075" y="3381"/>
                </a:lnTo>
                <a:lnTo>
                  <a:pt x="38591" y="9594"/>
                </a:lnTo>
                <a:lnTo>
                  <a:pt x="29368" y="17982"/>
                </a:lnTo>
                <a:lnTo>
                  <a:pt x="24067" y="27554"/>
                </a:lnTo>
                <a:lnTo>
                  <a:pt x="44727" y="27554"/>
                </a:lnTo>
                <a:lnTo>
                  <a:pt x="49728" y="25136"/>
                </a:lnTo>
                <a:lnTo>
                  <a:pt x="63078" y="23087"/>
                </a:lnTo>
                <a:lnTo>
                  <a:pt x="72050" y="22951"/>
                </a:lnTo>
                <a:lnTo>
                  <a:pt x="75401" y="22951"/>
                </a:lnTo>
                <a:lnTo>
                  <a:pt x="7540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34028" y="6539872"/>
            <a:ext cx="113664" cy="140970"/>
          </a:xfrm>
          <a:custGeom>
            <a:avLst/>
            <a:gdLst/>
            <a:ahLst/>
            <a:cxnLst/>
            <a:rect l="l" t="t" r="r" b="b"/>
            <a:pathLst>
              <a:path w="113665" h="140970">
                <a:moveTo>
                  <a:pt x="0" y="94711"/>
                </a:moveTo>
                <a:lnTo>
                  <a:pt x="17961" y="130968"/>
                </a:lnTo>
                <a:lnTo>
                  <a:pt x="44349" y="140853"/>
                </a:lnTo>
                <a:lnTo>
                  <a:pt x="62361" y="140796"/>
                </a:lnTo>
                <a:lnTo>
                  <a:pt x="105252" y="124612"/>
                </a:lnTo>
                <a:lnTo>
                  <a:pt x="106512" y="122204"/>
                </a:lnTo>
                <a:lnTo>
                  <a:pt x="60121" y="122204"/>
                </a:lnTo>
                <a:lnTo>
                  <a:pt x="43031" y="119886"/>
                </a:lnTo>
                <a:lnTo>
                  <a:pt x="31099" y="113206"/>
                </a:lnTo>
                <a:lnTo>
                  <a:pt x="24397" y="102684"/>
                </a:lnTo>
                <a:lnTo>
                  <a:pt x="0" y="94711"/>
                </a:lnTo>
                <a:close/>
              </a:path>
              <a:path w="113665" h="140970">
                <a:moveTo>
                  <a:pt x="63905" y="0"/>
                </a:moveTo>
                <a:lnTo>
                  <a:pt x="18591" y="10216"/>
                </a:lnTo>
                <a:lnTo>
                  <a:pt x="4789" y="31157"/>
                </a:lnTo>
                <a:lnTo>
                  <a:pt x="6321" y="47284"/>
                </a:lnTo>
                <a:lnTo>
                  <a:pt x="45364" y="78199"/>
                </a:lnTo>
                <a:lnTo>
                  <a:pt x="57122" y="80949"/>
                </a:lnTo>
                <a:lnTo>
                  <a:pt x="74445" y="85192"/>
                </a:lnTo>
                <a:lnTo>
                  <a:pt x="85576" y="90655"/>
                </a:lnTo>
                <a:lnTo>
                  <a:pt x="90286" y="100056"/>
                </a:lnTo>
                <a:lnTo>
                  <a:pt x="86891" y="112147"/>
                </a:lnTo>
                <a:lnTo>
                  <a:pt x="76765" y="119430"/>
                </a:lnTo>
                <a:lnTo>
                  <a:pt x="60121" y="122204"/>
                </a:lnTo>
                <a:lnTo>
                  <a:pt x="106512" y="122204"/>
                </a:lnTo>
                <a:lnTo>
                  <a:pt x="111141" y="113363"/>
                </a:lnTo>
                <a:lnTo>
                  <a:pt x="113176" y="99824"/>
                </a:lnTo>
                <a:lnTo>
                  <a:pt x="110581" y="84560"/>
                </a:lnTo>
                <a:lnTo>
                  <a:pt x="78488" y="61787"/>
                </a:lnTo>
                <a:lnTo>
                  <a:pt x="65099" y="58696"/>
                </a:lnTo>
                <a:lnTo>
                  <a:pt x="58340" y="56851"/>
                </a:lnTo>
                <a:lnTo>
                  <a:pt x="40912" y="52482"/>
                </a:lnTo>
                <a:lnTo>
                  <a:pt x="30305" y="46743"/>
                </a:lnTo>
                <a:lnTo>
                  <a:pt x="30913" y="31157"/>
                </a:lnTo>
                <a:lnTo>
                  <a:pt x="38276" y="22358"/>
                </a:lnTo>
                <a:lnTo>
                  <a:pt x="49675" y="19081"/>
                </a:lnTo>
                <a:lnTo>
                  <a:pt x="100873" y="19081"/>
                </a:lnTo>
                <a:lnTo>
                  <a:pt x="100046" y="17596"/>
                </a:lnTo>
                <a:lnTo>
                  <a:pt x="90469" y="8867"/>
                </a:lnTo>
                <a:lnTo>
                  <a:pt x="78281" y="3039"/>
                </a:lnTo>
                <a:lnTo>
                  <a:pt x="63905" y="0"/>
                </a:lnTo>
                <a:close/>
              </a:path>
              <a:path w="113665" h="140970">
                <a:moveTo>
                  <a:pt x="100873" y="19081"/>
                </a:moveTo>
                <a:lnTo>
                  <a:pt x="49675" y="19081"/>
                </a:lnTo>
                <a:lnTo>
                  <a:pt x="66993" y="21234"/>
                </a:lnTo>
                <a:lnTo>
                  <a:pt x="78942" y="27675"/>
                </a:lnTo>
                <a:lnTo>
                  <a:pt x="85484" y="38115"/>
                </a:lnTo>
                <a:lnTo>
                  <a:pt x="109674" y="44221"/>
                </a:lnTo>
                <a:lnTo>
                  <a:pt x="106589" y="29343"/>
                </a:lnTo>
                <a:lnTo>
                  <a:pt x="100873" y="19081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66640" y="6539337"/>
            <a:ext cx="129539" cy="142240"/>
          </a:xfrm>
          <a:custGeom>
            <a:avLst/>
            <a:gdLst/>
            <a:ahLst/>
            <a:cxnLst/>
            <a:rect l="l" t="t" r="r" b="b"/>
            <a:pathLst>
              <a:path w="129540" h="142240">
                <a:moveTo>
                  <a:pt x="65106" y="0"/>
                </a:moveTo>
                <a:lnTo>
                  <a:pt x="27576" y="10992"/>
                </a:lnTo>
                <a:lnTo>
                  <a:pt x="1534" y="53282"/>
                </a:lnTo>
                <a:lnTo>
                  <a:pt x="0" y="66763"/>
                </a:lnTo>
                <a:lnTo>
                  <a:pt x="763" y="82650"/>
                </a:lnTo>
                <a:lnTo>
                  <a:pt x="22384" y="128220"/>
                </a:lnTo>
                <a:lnTo>
                  <a:pt x="57285" y="141992"/>
                </a:lnTo>
                <a:lnTo>
                  <a:pt x="74852" y="141028"/>
                </a:lnTo>
                <a:lnTo>
                  <a:pt x="89768" y="137866"/>
                </a:lnTo>
                <a:lnTo>
                  <a:pt x="102115" y="132511"/>
                </a:lnTo>
                <a:lnTo>
                  <a:pt x="111979" y="124969"/>
                </a:lnTo>
                <a:lnTo>
                  <a:pt x="114717" y="121403"/>
                </a:lnTo>
                <a:lnTo>
                  <a:pt x="78829" y="121403"/>
                </a:lnTo>
                <a:lnTo>
                  <a:pt x="59989" y="120627"/>
                </a:lnTo>
                <a:lnTo>
                  <a:pt x="45907" y="116756"/>
                </a:lnTo>
                <a:lnTo>
                  <a:pt x="36038" y="109753"/>
                </a:lnTo>
                <a:lnTo>
                  <a:pt x="29839" y="99585"/>
                </a:lnTo>
                <a:lnTo>
                  <a:pt x="26768" y="86217"/>
                </a:lnTo>
                <a:lnTo>
                  <a:pt x="129083" y="79191"/>
                </a:lnTo>
                <a:lnTo>
                  <a:pt x="129083" y="73442"/>
                </a:lnTo>
                <a:lnTo>
                  <a:pt x="128138" y="59196"/>
                </a:lnTo>
                <a:lnTo>
                  <a:pt x="128003" y="58533"/>
                </a:lnTo>
                <a:lnTo>
                  <a:pt x="26263" y="58533"/>
                </a:lnTo>
                <a:lnTo>
                  <a:pt x="27329" y="50490"/>
                </a:lnTo>
                <a:lnTo>
                  <a:pt x="28547" y="42462"/>
                </a:lnTo>
                <a:lnTo>
                  <a:pt x="33117" y="34435"/>
                </a:lnTo>
                <a:lnTo>
                  <a:pt x="41481" y="26217"/>
                </a:lnTo>
                <a:lnTo>
                  <a:pt x="53797" y="21666"/>
                </a:lnTo>
                <a:lnTo>
                  <a:pt x="111630" y="21666"/>
                </a:lnTo>
                <a:lnTo>
                  <a:pt x="102170" y="12636"/>
                </a:lnTo>
                <a:lnTo>
                  <a:pt x="91359" y="5856"/>
                </a:lnTo>
                <a:lnTo>
                  <a:pt x="79843" y="1713"/>
                </a:lnTo>
                <a:lnTo>
                  <a:pt x="67697" y="49"/>
                </a:lnTo>
                <a:lnTo>
                  <a:pt x="65106" y="0"/>
                </a:lnTo>
                <a:close/>
              </a:path>
              <a:path w="129540" h="142240">
                <a:moveTo>
                  <a:pt x="103949" y="92953"/>
                </a:moveTo>
                <a:lnTo>
                  <a:pt x="99452" y="106747"/>
                </a:lnTo>
                <a:lnTo>
                  <a:pt x="91110" y="116150"/>
                </a:lnTo>
                <a:lnTo>
                  <a:pt x="78829" y="121403"/>
                </a:lnTo>
                <a:lnTo>
                  <a:pt x="114717" y="121403"/>
                </a:lnTo>
                <a:lnTo>
                  <a:pt x="119443" y="115246"/>
                </a:lnTo>
                <a:lnTo>
                  <a:pt x="124592" y="103346"/>
                </a:lnTo>
                <a:lnTo>
                  <a:pt x="103949" y="92953"/>
                </a:lnTo>
                <a:close/>
              </a:path>
              <a:path w="129540" h="142240">
                <a:moveTo>
                  <a:pt x="111630" y="21666"/>
                </a:moveTo>
                <a:lnTo>
                  <a:pt x="53797" y="21666"/>
                </a:lnTo>
                <a:lnTo>
                  <a:pt x="72211" y="22099"/>
                </a:lnTo>
                <a:lnTo>
                  <a:pt x="84841" y="24990"/>
                </a:lnTo>
                <a:lnTo>
                  <a:pt x="93314" y="30214"/>
                </a:lnTo>
                <a:lnTo>
                  <a:pt x="100904" y="43593"/>
                </a:lnTo>
                <a:lnTo>
                  <a:pt x="103757" y="54968"/>
                </a:lnTo>
                <a:lnTo>
                  <a:pt x="26263" y="58533"/>
                </a:lnTo>
                <a:lnTo>
                  <a:pt x="128003" y="58533"/>
                </a:lnTo>
                <a:lnTo>
                  <a:pt x="125482" y="46206"/>
                </a:lnTo>
                <a:lnTo>
                  <a:pt x="121379" y="34743"/>
                </a:lnTo>
                <a:lnTo>
                  <a:pt x="112202" y="22212"/>
                </a:lnTo>
                <a:lnTo>
                  <a:pt x="111630" y="21666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735177" y="6476812"/>
            <a:ext cx="0" cy="201930"/>
          </a:xfrm>
          <a:custGeom>
            <a:avLst/>
            <a:gdLst/>
            <a:ahLst/>
            <a:cxnLst/>
            <a:rect l="l" t="t" r="r" b="b"/>
            <a:pathLst>
              <a:path h="201929">
                <a:moveTo>
                  <a:pt x="0" y="0"/>
                </a:moveTo>
                <a:lnTo>
                  <a:pt x="0" y="201380"/>
                </a:lnTo>
              </a:path>
            </a:pathLst>
          </a:custGeom>
          <a:ln w="25337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795117" y="6488846"/>
            <a:ext cx="0" cy="189865"/>
          </a:xfrm>
          <a:custGeom>
            <a:avLst/>
            <a:gdLst/>
            <a:ahLst/>
            <a:cxnLst/>
            <a:rect l="l" t="t" r="r" b="b"/>
            <a:pathLst>
              <a:path h="189865">
                <a:moveTo>
                  <a:pt x="0" y="0"/>
                </a:moveTo>
                <a:lnTo>
                  <a:pt x="0" y="189347"/>
                </a:lnTo>
              </a:path>
            </a:pathLst>
          </a:custGeom>
          <a:ln w="26403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855134" y="6488846"/>
            <a:ext cx="0" cy="189865"/>
          </a:xfrm>
          <a:custGeom>
            <a:avLst/>
            <a:gdLst/>
            <a:ahLst/>
            <a:cxnLst/>
            <a:rect l="l" t="t" r="r" b="b"/>
            <a:pathLst>
              <a:path h="189865">
                <a:moveTo>
                  <a:pt x="0" y="0"/>
                </a:moveTo>
                <a:lnTo>
                  <a:pt x="0" y="189347"/>
                </a:lnTo>
              </a:path>
            </a:pathLst>
          </a:custGeom>
          <a:ln w="25185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895779" y="6539337"/>
            <a:ext cx="129539" cy="142240"/>
          </a:xfrm>
          <a:custGeom>
            <a:avLst/>
            <a:gdLst/>
            <a:ahLst/>
            <a:cxnLst/>
            <a:rect l="l" t="t" r="r" b="b"/>
            <a:pathLst>
              <a:path w="129540" h="142240">
                <a:moveTo>
                  <a:pt x="63926" y="0"/>
                </a:moveTo>
                <a:lnTo>
                  <a:pt x="26696" y="11415"/>
                </a:lnTo>
                <a:lnTo>
                  <a:pt x="1393" y="54003"/>
                </a:lnTo>
                <a:lnTo>
                  <a:pt x="0" y="67782"/>
                </a:lnTo>
                <a:lnTo>
                  <a:pt x="671" y="83384"/>
                </a:lnTo>
                <a:lnTo>
                  <a:pt x="22411" y="128590"/>
                </a:lnTo>
                <a:lnTo>
                  <a:pt x="57301" y="142027"/>
                </a:lnTo>
                <a:lnTo>
                  <a:pt x="74773" y="141046"/>
                </a:lnTo>
                <a:lnTo>
                  <a:pt x="89509" y="137865"/>
                </a:lnTo>
                <a:lnTo>
                  <a:pt x="101666" y="132488"/>
                </a:lnTo>
                <a:lnTo>
                  <a:pt x="111399" y="124920"/>
                </a:lnTo>
                <a:lnTo>
                  <a:pt x="114091" y="121403"/>
                </a:lnTo>
                <a:lnTo>
                  <a:pt x="78061" y="121403"/>
                </a:lnTo>
                <a:lnTo>
                  <a:pt x="59023" y="120611"/>
                </a:lnTo>
                <a:lnTo>
                  <a:pt x="45028" y="116677"/>
                </a:lnTo>
                <a:lnTo>
                  <a:pt x="35406" y="109566"/>
                </a:lnTo>
                <a:lnTo>
                  <a:pt x="29489" y="99244"/>
                </a:lnTo>
                <a:lnTo>
                  <a:pt x="26607" y="85675"/>
                </a:lnTo>
                <a:lnTo>
                  <a:pt x="127903" y="79191"/>
                </a:lnTo>
                <a:lnTo>
                  <a:pt x="128969" y="76897"/>
                </a:lnTo>
                <a:lnTo>
                  <a:pt x="128969" y="73442"/>
                </a:lnTo>
                <a:lnTo>
                  <a:pt x="128025" y="59196"/>
                </a:lnTo>
                <a:lnTo>
                  <a:pt x="127889" y="58533"/>
                </a:lnTo>
                <a:lnTo>
                  <a:pt x="26149" y="58533"/>
                </a:lnTo>
                <a:lnTo>
                  <a:pt x="26149" y="50490"/>
                </a:lnTo>
                <a:lnTo>
                  <a:pt x="28434" y="42462"/>
                </a:lnTo>
                <a:lnTo>
                  <a:pt x="33003" y="34435"/>
                </a:lnTo>
                <a:lnTo>
                  <a:pt x="40935" y="26217"/>
                </a:lnTo>
                <a:lnTo>
                  <a:pt x="53578" y="21666"/>
                </a:lnTo>
                <a:lnTo>
                  <a:pt x="111361" y="21666"/>
                </a:lnTo>
                <a:lnTo>
                  <a:pt x="101955" y="12859"/>
                </a:lnTo>
                <a:lnTo>
                  <a:pt x="90994" y="6080"/>
                </a:lnTo>
                <a:lnTo>
                  <a:pt x="79398" y="1873"/>
                </a:lnTo>
                <a:lnTo>
                  <a:pt x="67346" y="87"/>
                </a:lnTo>
                <a:lnTo>
                  <a:pt x="63926" y="0"/>
                </a:lnTo>
                <a:close/>
              </a:path>
              <a:path w="129540" h="142240">
                <a:moveTo>
                  <a:pt x="102769" y="92953"/>
                </a:moveTo>
                <a:lnTo>
                  <a:pt x="98366" y="106747"/>
                </a:lnTo>
                <a:lnTo>
                  <a:pt x="90290" y="116150"/>
                </a:lnTo>
                <a:lnTo>
                  <a:pt x="78061" y="121403"/>
                </a:lnTo>
                <a:lnTo>
                  <a:pt x="114091" y="121403"/>
                </a:lnTo>
                <a:lnTo>
                  <a:pt x="118865" y="115165"/>
                </a:lnTo>
                <a:lnTo>
                  <a:pt x="124219" y="103230"/>
                </a:lnTo>
                <a:lnTo>
                  <a:pt x="102769" y="92953"/>
                </a:lnTo>
                <a:close/>
              </a:path>
              <a:path w="129540" h="142240">
                <a:moveTo>
                  <a:pt x="111361" y="21666"/>
                </a:moveTo>
                <a:lnTo>
                  <a:pt x="53578" y="21666"/>
                </a:lnTo>
                <a:lnTo>
                  <a:pt x="72158" y="22133"/>
                </a:lnTo>
                <a:lnTo>
                  <a:pt x="84493" y="25158"/>
                </a:lnTo>
                <a:lnTo>
                  <a:pt x="92616" y="30604"/>
                </a:lnTo>
                <a:lnTo>
                  <a:pt x="99922" y="43732"/>
                </a:lnTo>
                <a:lnTo>
                  <a:pt x="103230" y="55070"/>
                </a:lnTo>
                <a:lnTo>
                  <a:pt x="26149" y="58533"/>
                </a:lnTo>
                <a:lnTo>
                  <a:pt x="127889" y="58533"/>
                </a:lnTo>
                <a:lnTo>
                  <a:pt x="125368" y="46206"/>
                </a:lnTo>
                <a:lnTo>
                  <a:pt x="121265" y="34743"/>
                </a:lnTo>
                <a:lnTo>
                  <a:pt x="112105" y="22362"/>
                </a:lnTo>
                <a:lnTo>
                  <a:pt x="111361" y="21666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789275" y="6488846"/>
            <a:ext cx="147320" cy="192405"/>
          </a:xfrm>
          <a:custGeom>
            <a:avLst/>
            <a:gdLst/>
            <a:ahLst/>
            <a:cxnLst/>
            <a:rect l="l" t="t" r="r" b="b"/>
            <a:pathLst>
              <a:path w="147320" h="192404">
                <a:moveTo>
                  <a:pt x="23915" y="0"/>
                </a:moveTo>
                <a:lnTo>
                  <a:pt x="0" y="0"/>
                </a:lnTo>
                <a:lnTo>
                  <a:pt x="0" y="127388"/>
                </a:lnTo>
                <a:lnTo>
                  <a:pt x="11240" y="167821"/>
                </a:lnTo>
                <a:lnTo>
                  <a:pt x="44425" y="189395"/>
                </a:lnTo>
                <a:lnTo>
                  <a:pt x="60224" y="192185"/>
                </a:lnTo>
                <a:lnTo>
                  <a:pt x="80059" y="191446"/>
                </a:lnTo>
                <a:lnTo>
                  <a:pt x="97164" y="188837"/>
                </a:lnTo>
                <a:lnTo>
                  <a:pt x="111656" y="184374"/>
                </a:lnTo>
                <a:lnTo>
                  <a:pt x="123498" y="178158"/>
                </a:lnTo>
                <a:lnTo>
                  <a:pt x="132038" y="170889"/>
                </a:lnTo>
                <a:lnTo>
                  <a:pt x="76842" y="170889"/>
                </a:lnTo>
                <a:lnTo>
                  <a:pt x="60985" y="169407"/>
                </a:lnTo>
                <a:lnTo>
                  <a:pt x="47208" y="164890"/>
                </a:lnTo>
                <a:lnTo>
                  <a:pt x="36104" y="157383"/>
                </a:lnTo>
                <a:lnTo>
                  <a:pt x="28267" y="146933"/>
                </a:lnTo>
                <a:lnTo>
                  <a:pt x="24291" y="133587"/>
                </a:lnTo>
                <a:lnTo>
                  <a:pt x="23915" y="0"/>
                </a:lnTo>
                <a:close/>
              </a:path>
              <a:path w="147320" h="192404">
                <a:moveTo>
                  <a:pt x="147299" y="0"/>
                </a:moveTo>
                <a:lnTo>
                  <a:pt x="123384" y="0"/>
                </a:lnTo>
                <a:lnTo>
                  <a:pt x="123384" y="127388"/>
                </a:lnTo>
                <a:lnTo>
                  <a:pt x="121014" y="142300"/>
                </a:lnTo>
                <a:lnTo>
                  <a:pt x="114412" y="154153"/>
                </a:lnTo>
                <a:lnTo>
                  <a:pt x="104341" y="162901"/>
                </a:lnTo>
                <a:lnTo>
                  <a:pt x="91563" y="168495"/>
                </a:lnTo>
                <a:lnTo>
                  <a:pt x="76842" y="170889"/>
                </a:lnTo>
                <a:lnTo>
                  <a:pt x="132038" y="170889"/>
                </a:lnTo>
                <a:lnTo>
                  <a:pt x="132889" y="170165"/>
                </a:lnTo>
                <a:lnTo>
                  <a:pt x="139867" y="160453"/>
                </a:lnTo>
                <a:lnTo>
                  <a:pt x="144514" y="149062"/>
                </a:lnTo>
                <a:lnTo>
                  <a:pt x="146910" y="136029"/>
                </a:lnTo>
                <a:lnTo>
                  <a:pt x="147299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970848" y="6539337"/>
            <a:ext cx="116839" cy="139065"/>
          </a:xfrm>
          <a:custGeom>
            <a:avLst/>
            <a:gdLst/>
            <a:ahLst/>
            <a:cxnLst/>
            <a:rect l="l" t="t" r="r" b="b"/>
            <a:pathLst>
              <a:path w="116840" h="139065">
                <a:moveTo>
                  <a:pt x="25133" y="3455"/>
                </a:moveTo>
                <a:lnTo>
                  <a:pt x="0" y="3455"/>
                </a:lnTo>
                <a:lnTo>
                  <a:pt x="0" y="138856"/>
                </a:lnTo>
                <a:lnTo>
                  <a:pt x="25133" y="138856"/>
                </a:lnTo>
                <a:lnTo>
                  <a:pt x="25133" y="64267"/>
                </a:lnTo>
                <a:lnTo>
                  <a:pt x="26439" y="48170"/>
                </a:lnTo>
                <a:lnTo>
                  <a:pt x="30328" y="36375"/>
                </a:lnTo>
                <a:lnTo>
                  <a:pt x="43000" y="25831"/>
                </a:lnTo>
                <a:lnTo>
                  <a:pt x="53687" y="21278"/>
                </a:lnTo>
                <a:lnTo>
                  <a:pt x="110515" y="21278"/>
                </a:lnTo>
                <a:lnTo>
                  <a:pt x="110247" y="20600"/>
                </a:lnTo>
                <a:lnTo>
                  <a:pt x="104996" y="15398"/>
                </a:lnTo>
                <a:lnTo>
                  <a:pt x="30090" y="15398"/>
                </a:lnTo>
                <a:lnTo>
                  <a:pt x="25133" y="3455"/>
                </a:lnTo>
                <a:close/>
              </a:path>
              <a:path w="116840" h="139065">
                <a:moveTo>
                  <a:pt x="110515" y="21278"/>
                </a:moveTo>
                <a:lnTo>
                  <a:pt x="53687" y="21278"/>
                </a:lnTo>
                <a:lnTo>
                  <a:pt x="69429" y="21678"/>
                </a:lnTo>
                <a:lnTo>
                  <a:pt x="79693" y="25494"/>
                </a:lnTo>
                <a:lnTo>
                  <a:pt x="88203" y="36314"/>
                </a:lnTo>
                <a:lnTo>
                  <a:pt x="91089" y="47436"/>
                </a:lnTo>
                <a:lnTo>
                  <a:pt x="91395" y="138856"/>
                </a:lnTo>
                <a:lnTo>
                  <a:pt x="116529" y="138856"/>
                </a:lnTo>
                <a:lnTo>
                  <a:pt x="116529" y="58533"/>
                </a:lnTo>
                <a:lnTo>
                  <a:pt x="116297" y="44166"/>
                </a:lnTo>
                <a:lnTo>
                  <a:pt x="114668" y="31785"/>
                </a:lnTo>
                <a:lnTo>
                  <a:pt x="110515" y="21278"/>
                </a:lnTo>
                <a:close/>
              </a:path>
              <a:path w="116840" h="139065">
                <a:moveTo>
                  <a:pt x="66261" y="0"/>
                </a:moveTo>
                <a:lnTo>
                  <a:pt x="51285" y="1712"/>
                </a:lnTo>
                <a:lnTo>
                  <a:pt x="39228" y="6846"/>
                </a:lnTo>
                <a:lnTo>
                  <a:pt x="30090" y="15398"/>
                </a:lnTo>
                <a:lnTo>
                  <a:pt x="104996" y="15398"/>
                </a:lnTo>
                <a:lnTo>
                  <a:pt x="99816" y="10266"/>
                </a:lnTo>
                <a:lnTo>
                  <a:pt x="88814" y="3879"/>
                </a:lnTo>
                <a:lnTo>
                  <a:pt x="76933" y="709"/>
                </a:lnTo>
                <a:lnTo>
                  <a:pt x="6626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134218" y="6476279"/>
            <a:ext cx="0" cy="201930"/>
          </a:xfrm>
          <a:custGeom>
            <a:avLst/>
            <a:gdLst/>
            <a:ahLst/>
            <a:cxnLst/>
            <a:rect l="l" t="t" r="r" b="b"/>
            <a:pathLst>
              <a:path h="201929">
                <a:moveTo>
                  <a:pt x="0" y="0"/>
                </a:moveTo>
                <a:lnTo>
                  <a:pt x="0" y="201914"/>
                </a:lnTo>
              </a:path>
            </a:pathLst>
          </a:custGeom>
          <a:ln w="26403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166283" y="6542792"/>
            <a:ext cx="127000" cy="135890"/>
          </a:xfrm>
          <a:custGeom>
            <a:avLst/>
            <a:gdLst/>
            <a:ahLst/>
            <a:cxnLst/>
            <a:rect l="l" t="t" r="r" b="b"/>
            <a:pathLst>
              <a:path w="127000" h="135890">
                <a:moveTo>
                  <a:pt x="26352" y="0"/>
                </a:moveTo>
                <a:lnTo>
                  <a:pt x="0" y="0"/>
                </a:lnTo>
                <a:lnTo>
                  <a:pt x="50267" y="135400"/>
                </a:lnTo>
                <a:lnTo>
                  <a:pt x="76620" y="135400"/>
                </a:lnTo>
                <a:lnTo>
                  <a:pt x="87656" y="105673"/>
                </a:lnTo>
                <a:lnTo>
                  <a:pt x="66260" y="105673"/>
                </a:lnTo>
                <a:lnTo>
                  <a:pt x="58724" y="92887"/>
                </a:lnTo>
                <a:lnTo>
                  <a:pt x="53610" y="80584"/>
                </a:lnTo>
                <a:lnTo>
                  <a:pt x="50448" y="70620"/>
                </a:lnTo>
                <a:lnTo>
                  <a:pt x="26352" y="0"/>
                </a:lnTo>
                <a:close/>
              </a:path>
              <a:path w="127000" h="135890">
                <a:moveTo>
                  <a:pt x="126887" y="0"/>
                </a:moveTo>
                <a:lnTo>
                  <a:pt x="101754" y="0"/>
                </a:lnTo>
                <a:lnTo>
                  <a:pt x="73877" y="81019"/>
                </a:lnTo>
                <a:lnTo>
                  <a:pt x="70069" y="92964"/>
                </a:lnTo>
                <a:lnTo>
                  <a:pt x="66260" y="105673"/>
                </a:lnTo>
                <a:lnTo>
                  <a:pt x="87656" y="105673"/>
                </a:lnTo>
                <a:lnTo>
                  <a:pt x="126887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300111" y="6539337"/>
            <a:ext cx="129539" cy="142240"/>
          </a:xfrm>
          <a:custGeom>
            <a:avLst/>
            <a:gdLst/>
            <a:ahLst/>
            <a:cxnLst/>
            <a:rect l="l" t="t" r="r" b="b"/>
            <a:pathLst>
              <a:path w="129540" h="142240">
                <a:moveTo>
                  <a:pt x="64958" y="0"/>
                </a:moveTo>
                <a:lnTo>
                  <a:pt x="27452" y="10992"/>
                </a:lnTo>
                <a:lnTo>
                  <a:pt x="1498" y="53318"/>
                </a:lnTo>
                <a:lnTo>
                  <a:pt x="0" y="66815"/>
                </a:lnTo>
                <a:lnTo>
                  <a:pt x="750" y="82687"/>
                </a:lnTo>
                <a:lnTo>
                  <a:pt x="22263" y="128255"/>
                </a:lnTo>
                <a:lnTo>
                  <a:pt x="56948" y="142002"/>
                </a:lnTo>
                <a:lnTo>
                  <a:pt x="74560" y="141038"/>
                </a:lnTo>
                <a:lnTo>
                  <a:pt x="89507" y="137884"/>
                </a:lnTo>
                <a:lnTo>
                  <a:pt x="101877" y="132547"/>
                </a:lnTo>
                <a:lnTo>
                  <a:pt x="111758" y="125031"/>
                </a:lnTo>
                <a:lnTo>
                  <a:pt x="114558" y="121403"/>
                </a:lnTo>
                <a:lnTo>
                  <a:pt x="78681" y="121403"/>
                </a:lnTo>
                <a:lnTo>
                  <a:pt x="59854" y="120627"/>
                </a:lnTo>
                <a:lnTo>
                  <a:pt x="45798" y="116756"/>
                </a:lnTo>
                <a:lnTo>
                  <a:pt x="35952" y="109753"/>
                </a:lnTo>
                <a:lnTo>
                  <a:pt x="29757" y="99585"/>
                </a:lnTo>
                <a:lnTo>
                  <a:pt x="26651" y="86217"/>
                </a:lnTo>
                <a:lnTo>
                  <a:pt x="128935" y="79191"/>
                </a:lnTo>
                <a:lnTo>
                  <a:pt x="128935" y="73442"/>
                </a:lnTo>
                <a:lnTo>
                  <a:pt x="127990" y="59196"/>
                </a:lnTo>
                <a:lnTo>
                  <a:pt x="127855" y="58533"/>
                </a:lnTo>
                <a:lnTo>
                  <a:pt x="26115" y="58533"/>
                </a:lnTo>
                <a:lnTo>
                  <a:pt x="27333" y="50490"/>
                </a:lnTo>
                <a:lnTo>
                  <a:pt x="28399" y="42462"/>
                </a:lnTo>
                <a:lnTo>
                  <a:pt x="32969" y="34435"/>
                </a:lnTo>
                <a:lnTo>
                  <a:pt x="41439" y="26217"/>
                </a:lnTo>
                <a:lnTo>
                  <a:pt x="53739" y="21666"/>
                </a:lnTo>
                <a:lnTo>
                  <a:pt x="111482" y="21666"/>
                </a:lnTo>
                <a:lnTo>
                  <a:pt x="102022" y="12636"/>
                </a:lnTo>
                <a:lnTo>
                  <a:pt x="91211" y="5856"/>
                </a:lnTo>
                <a:lnTo>
                  <a:pt x="79695" y="1713"/>
                </a:lnTo>
                <a:lnTo>
                  <a:pt x="67549" y="49"/>
                </a:lnTo>
                <a:lnTo>
                  <a:pt x="64958" y="0"/>
                </a:lnTo>
                <a:close/>
              </a:path>
              <a:path w="129540" h="142240">
                <a:moveTo>
                  <a:pt x="103801" y="92953"/>
                </a:moveTo>
                <a:lnTo>
                  <a:pt x="99304" y="106747"/>
                </a:lnTo>
                <a:lnTo>
                  <a:pt x="90962" y="116150"/>
                </a:lnTo>
                <a:lnTo>
                  <a:pt x="78681" y="121403"/>
                </a:lnTo>
                <a:lnTo>
                  <a:pt x="114558" y="121403"/>
                </a:lnTo>
                <a:lnTo>
                  <a:pt x="119237" y="115341"/>
                </a:lnTo>
                <a:lnTo>
                  <a:pt x="124401" y="103483"/>
                </a:lnTo>
                <a:lnTo>
                  <a:pt x="103801" y="92953"/>
                </a:lnTo>
                <a:close/>
              </a:path>
              <a:path w="129540" h="142240">
                <a:moveTo>
                  <a:pt x="111482" y="21666"/>
                </a:moveTo>
                <a:lnTo>
                  <a:pt x="53739" y="21666"/>
                </a:lnTo>
                <a:lnTo>
                  <a:pt x="72126" y="22102"/>
                </a:lnTo>
                <a:lnTo>
                  <a:pt x="84740" y="25006"/>
                </a:lnTo>
                <a:lnTo>
                  <a:pt x="93206" y="30250"/>
                </a:lnTo>
                <a:lnTo>
                  <a:pt x="100319" y="43620"/>
                </a:lnTo>
                <a:lnTo>
                  <a:pt x="103545" y="54999"/>
                </a:lnTo>
                <a:lnTo>
                  <a:pt x="26115" y="58533"/>
                </a:lnTo>
                <a:lnTo>
                  <a:pt x="127855" y="58533"/>
                </a:lnTo>
                <a:lnTo>
                  <a:pt x="125334" y="46206"/>
                </a:lnTo>
                <a:lnTo>
                  <a:pt x="121231" y="34743"/>
                </a:lnTo>
                <a:lnTo>
                  <a:pt x="112054" y="22212"/>
                </a:lnTo>
                <a:lnTo>
                  <a:pt x="111482" y="21666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456465" y="6539337"/>
            <a:ext cx="75565" cy="139065"/>
          </a:xfrm>
          <a:custGeom>
            <a:avLst/>
            <a:gdLst/>
            <a:ahLst/>
            <a:cxnLst/>
            <a:rect l="l" t="t" r="r" b="b"/>
            <a:pathLst>
              <a:path w="75565" h="139065">
                <a:moveTo>
                  <a:pt x="24067" y="3455"/>
                </a:moveTo>
                <a:lnTo>
                  <a:pt x="0" y="3455"/>
                </a:lnTo>
                <a:lnTo>
                  <a:pt x="0" y="138856"/>
                </a:lnTo>
                <a:lnTo>
                  <a:pt x="24067" y="138856"/>
                </a:lnTo>
                <a:lnTo>
                  <a:pt x="24067" y="74588"/>
                </a:lnTo>
                <a:lnTo>
                  <a:pt x="25801" y="54168"/>
                </a:lnTo>
                <a:lnTo>
                  <a:pt x="30829" y="39741"/>
                </a:lnTo>
                <a:lnTo>
                  <a:pt x="38891" y="30376"/>
                </a:lnTo>
                <a:lnTo>
                  <a:pt x="44727" y="27554"/>
                </a:lnTo>
                <a:lnTo>
                  <a:pt x="24067" y="27554"/>
                </a:lnTo>
                <a:lnTo>
                  <a:pt x="24067" y="3455"/>
                </a:lnTo>
                <a:close/>
              </a:path>
              <a:path w="75565" h="139065">
                <a:moveTo>
                  <a:pt x="75401" y="0"/>
                </a:moveTo>
                <a:lnTo>
                  <a:pt x="66261" y="0"/>
                </a:lnTo>
                <a:lnTo>
                  <a:pt x="50901" y="3381"/>
                </a:lnTo>
                <a:lnTo>
                  <a:pt x="38131" y="9594"/>
                </a:lnTo>
                <a:lnTo>
                  <a:pt x="28858" y="17982"/>
                </a:lnTo>
                <a:lnTo>
                  <a:pt x="24067" y="27554"/>
                </a:lnTo>
                <a:lnTo>
                  <a:pt x="44727" y="27554"/>
                </a:lnTo>
                <a:lnTo>
                  <a:pt x="49728" y="25136"/>
                </a:lnTo>
                <a:lnTo>
                  <a:pt x="63078" y="23087"/>
                </a:lnTo>
                <a:lnTo>
                  <a:pt x="72050" y="22951"/>
                </a:lnTo>
                <a:lnTo>
                  <a:pt x="74335" y="22951"/>
                </a:lnTo>
                <a:lnTo>
                  <a:pt x="75401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538721" y="6539989"/>
            <a:ext cx="113664" cy="140970"/>
          </a:xfrm>
          <a:custGeom>
            <a:avLst/>
            <a:gdLst/>
            <a:ahLst/>
            <a:cxnLst/>
            <a:rect l="l" t="t" r="r" b="b"/>
            <a:pathLst>
              <a:path w="113665" h="140970">
                <a:moveTo>
                  <a:pt x="0" y="94594"/>
                </a:moveTo>
                <a:lnTo>
                  <a:pt x="17491" y="130851"/>
                </a:lnTo>
                <a:lnTo>
                  <a:pt x="43967" y="140737"/>
                </a:lnTo>
                <a:lnTo>
                  <a:pt x="62080" y="140685"/>
                </a:lnTo>
                <a:lnTo>
                  <a:pt x="105148" y="124578"/>
                </a:lnTo>
                <a:lnTo>
                  <a:pt x="106470" y="122088"/>
                </a:lnTo>
                <a:lnTo>
                  <a:pt x="60121" y="122088"/>
                </a:lnTo>
                <a:lnTo>
                  <a:pt x="43102" y="119848"/>
                </a:lnTo>
                <a:lnTo>
                  <a:pt x="30845" y="113374"/>
                </a:lnTo>
                <a:lnTo>
                  <a:pt x="23676" y="103196"/>
                </a:lnTo>
                <a:lnTo>
                  <a:pt x="0" y="94594"/>
                </a:lnTo>
                <a:close/>
              </a:path>
              <a:path w="113665" h="140970">
                <a:moveTo>
                  <a:pt x="64093" y="0"/>
                </a:moveTo>
                <a:lnTo>
                  <a:pt x="18708" y="10047"/>
                </a:lnTo>
                <a:lnTo>
                  <a:pt x="4706" y="29469"/>
                </a:lnTo>
                <a:lnTo>
                  <a:pt x="6337" y="47030"/>
                </a:lnTo>
                <a:lnTo>
                  <a:pt x="45153" y="78020"/>
                </a:lnTo>
                <a:lnTo>
                  <a:pt x="74445" y="85075"/>
                </a:lnTo>
                <a:lnTo>
                  <a:pt x="85576" y="90538"/>
                </a:lnTo>
                <a:lnTo>
                  <a:pt x="90286" y="99939"/>
                </a:lnTo>
                <a:lnTo>
                  <a:pt x="86891" y="112030"/>
                </a:lnTo>
                <a:lnTo>
                  <a:pt x="76765" y="119314"/>
                </a:lnTo>
                <a:lnTo>
                  <a:pt x="60121" y="122088"/>
                </a:lnTo>
                <a:lnTo>
                  <a:pt x="106470" y="122088"/>
                </a:lnTo>
                <a:lnTo>
                  <a:pt x="111093" y="113374"/>
                </a:lnTo>
                <a:lnTo>
                  <a:pt x="113173" y="99926"/>
                </a:lnTo>
                <a:lnTo>
                  <a:pt x="110602" y="84573"/>
                </a:lnTo>
                <a:lnTo>
                  <a:pt x="78488" y="61671"/>
                </a:lnTo>
                <a:lnTo>
                  <a:pt x="65099" y="58579"/>
                </a:lnTo>
                <a:lnTo>
                  <a:pt x="58340" y="56734"/>
                </a:lnTo>
                <a:lnTo>
                  <a:pt x="41251" y="52488"/>
                </a:lnTo>
                <a:lnTo>
                  <a:pt x="30360" y="47022"/>
                </a:lnTo>
                <a:lnTo>
                  <a:pt x="25210" y="37627"/>
                </a:lnTo>
                <a:lnTo>
                  <a:pt x="30376" y="26319"/>
                </a:lnTo>
                <a:lnTo>
                  <a:pt x="42988" y="19995"/>
                </a:lnTo>
                <a:lnTo>
                  <a:pt x="101448" y="19995"/>
                </a:lnTo>
                <a:lnTo>
                  <a:pt x="100207" y="17750"/>
                </a:lnTo>
                <a:lnTo>
                  <a:pt x="90723" y="9039"/>
                </a:lnTo>
                <a:lnTo>
                  <a:pt x="78563" y="3159"/>
                </a:lnTo>
                <a:lnTo>
                  <a:pt x="64093" y="0"/>
                </a:lnTo>
                <a:close/>
              </a:path>
              <a:path w="113665" h="140970">
                <a:moveTo>
                  <a:pt x="101448" y="19995"/>
                </a:moveTo>
                <a:lnTo>
                  <a:pt x="42988" y="19995"/>
                </a:lnTo>
                <a:lnTo>
                  <a:pt x="62355" y="21106"/>
                </a:lnTo>
                <a:lnTo>
                  <a:pt x="75757" y="25881"/>
                </a:lnTo>
                <a:lnTo>
                  <a:pt x="83716" y="34034"/>
                </a:lnTo>
                <a:lnTo>
                  <a:pt x="86759" y="45282"/>
                </a:lnTo>
                <a:lnTo>
                  <a:pt x="109674" y="44104"/>
                </a:lnTo>
                <a:lnTo>
                  <a:pt x="106647" y="29401"/>
                </a:lnTo>
                <a:lnTo>
                  <a:pt x="101448" y="19995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691352" y="6476812"/>
            <a:ext cx="0" cy="201930"/>
          </a:xfrm>
          <a:custGeom>
            <a:avLst/>
            <a:gdLst/>
            <a:ahLst/>
            <a:cxnLst/>
            <a:rect l="l" t="t" r="r" b="b"/>
            <a:pathLst>
              <a:path h="201929">
                <a:moveTo>
                  <a:pt x="0" y="0"/>
                </a:moveTo>
                <a:lnTo>
                  <a:pt x="0" y="201380"/>
                </a:lnTo>
              </a:path>
            </a:pathLst>
          </a:custGeom>
          <a:ln w="25337">
            <a:solidFill>
              <a:srgbClr val="1D1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727302" y="6504916"/>
            <a:ext cx="71120" cy="175260"/>
          </a:xfrm>
          <a:custGeom>
            <a:avLst/>
            <a:gdLst/>
            <a:ahLst/>
            <a:cxnLst/>
            <a:rect l="l" t="t" r="r" b="b"/>
            <a:pathLst>
              <a:path w="71120" h="175259">
                <a:moveTo>
                  <a:pt x="43413" y="58518"/>
                </a:moveTo>
                <a:lnTo>
                  <a:pt x="19497" y="58518"/>
                </a:lnTo>
                <a:lnTo>
                  <a:pt x="19497" y="143443"/>
                </a:lnTo>
                <a:lnTo>
                  <a:pt x="21872" y="158188"/>
                </a:lnTo>
                <a:lnTo>
                  <a:pt x="29158" y="168365"/>
                </a:lnTo>
                <a:lnTo>
                  <a:pt x="41598" y="174098"/>
                </a:lnTo>
                <a:lnTo>
                  <a:pt x="58486" y="174751"/>
                </a:lnTo>
                <a:lnTo>
                  <a:pt x="68078" y="173745"/>
                </a:lnTo>
                <a:lnTo>
                  <a:pt x="69678" y="152618"/>
                </a:lnTo>
                <a:lnTo>
                  <a:pt x="46916" y="152618"/>
                </a:lnTo>
                <a:lnTo>
                  <a:pt x="43413" y="151471"/>
                </a:lnTo>
                <a:lnTo>
                  <a:pt x="43413" y="58518"/>
                </a:lnTo>
                <a:close/>
              </a:path>
              <a:path w="71120" h="175259">
                <a:moveTo>
                  <a:pt x="69765" y="151471"/>
                </a:moveTo>
                <a:lnTo>
                  <a:pt x="65195" y="152618"/>
                </a:lnTo>
                <a:lnTo>
                  <a:pt x="69678" y="152618"/>
                </a:lnTo>
                <a:lnTo>
                  <a:pt x="69765" y="151471"/>
                </a:lnTo>
                <a:close/>
              </a:path>
              <a:path w="71120" h="175259">
                <a:moveTo>
                  <a:pt x="70831" y="37875"/>
                </a:moveTo>
                <a:lnTo>
                  <a:pt x="0" y="37875"/>
                </a:lnTo>
                <a:lnTo>
                  <a:pt x="0" y="58518"/>
                </a:lnTo>
                <a:lnTo>
                  <a:pt x="70831" y="58518"/>
                </a:lnTo>
                <a:lnTo>
                  <a:pt x="70831" y="37875"/>
                </a:lnTo>
                <a:close/>
              </a:path>
              <a:path w="71120" h="175259">
                <a:moveTo>
                  <a:pt x="43413" y="0"/>
                </a:moveTo>
                <a:lnTo>
                  <a:pt x="19497" y="0"/>
                </a:lnTo>
                <a:lnTo>
                  <a:pt x="19497" y="37875"/>
                </a:lnTo>
                <a:lnTo>
                  <a:pt x="43413" y="37875"/>
                </a:lnTo>
                <a:lnTo>
                  <a:pt x="43413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863329" y="6488846"/>
            <a:ext cx="45085" cy="34925"/>
          </a:xfrm>
          <a:custGeom>
            <a:avLst/>
            <a:gdLst/>
            <a:ahLst/>
            <a:cxnLst/>
            <a:rect l="l" t="t" r="r" b="b"/>
            <a:pathLst>
              <a:path w="45084" h="34925">
                <a:moveTo>
                  <a:pt x="44479" y="0"/>
                </a:moveTo>
                <a:lnTo>
                  <a:pt x="17060" y="0"/>
                </a:lnTo>
                <a:lnTo>
                  <a:pt x="0" y="34435"/>
                </a:lnTo>
                <a:lnTo>
                  <a:pt x="20564" y="34435"/>
                </a:lnTo>
                <a:lnTo>
                  <a:pt x="44479" y="0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810827" y="6539337"/>
            <a:ext cx="129539" cy="142240"/>
          </a:xfrm>
          <a:custGeom>
            <a:avLst/>
            <a:gdLst/>
            <a:ahLst/>
            <a:cxnLst/>
            <a:rect l="l" t="t" r="r" b="b"/>
            <a:pathLst>
              <a:path w="129540" h="142240">
                <a:moveTo>
                  <a:pt x="63926" y="0"/>
                </a:moveTo>
                <a:lnTo>
                  <a:pt x="26696" y="11415"/>
                </a:lnTo>
                <a:lnTo>
                  <a:pt x="1393" y="54003"/>
                </a:lnTo>
                <a:lnTo>
                  <a:pt x="0" y="67782"/>
                </a:lnTo>
                <a:lnTo>
                  <a:pt x="671" y="83384"/>
                </a:lnTo>
                <a:lnTo>
                  <a:pt x="22411" y="128590"/>
                </a:lnTo>
                <a:lnTo>
                  <a:pt x="57301" y="142027"/>
                </a:lnTo>
                <a:lnTo>
                  <a:pt x="74773" y="141046"/>
                </a:lnTo>
                <a:lnTo>
                  <a:pt x="89509" y="137865"/>
                </a:lnTo>
                <a:lnTo>
                  <a:pt x="101666" y="132488"/>
                </a:lnTo>
                <a:lnTo>
                  <a:pt x="111399" y="124920"/>
                </a:lnTo>
                <a:lnTo>
                  <a:pt x="114091" y="121403"/>
                </a:lnTo>
                <a:lnTo>
                  <a:pt x="78061" y="121403"/>
                </a:lnTo>
                <a:lnTo>
                  <a:pt x="59023" y="120611"/>
                </a:lnTo>
                <a:lnTo>
                  <a:pt x="45028" y="116677"/>
                </a:lnTo>
                <a:lnTo>
                  <a:pt x="35406" y="109566"/>
                </a:lnTo>
                <a:lnTo>
                  <a:pt x="29489" y="99244"/>
                </a:lnTo>
                <a:lnTo>
                  <a:pt x="26607" y="85675"/>
                </a:lnTo>
                <a:lnTo>
                  <a:pt x="128969" y="79191"/>
                </a:lnTo>
                <a:lnTo>
                  <a:pt x="128969" y="73442"/>
                </a:lnTo>
                <a:lnTo>
                  <a:pt x="128025" y="59196"/>
                </a:lnTo>
                <a:lnTo>
                  <a:pt x="127889" y="58533"/>
                </a:lnTo>
                <a:lnTo>
                  <a:pt x="26149" y="58533"/>
                </a:lnTo>
                <a:lnTo>
                  <a:pt x="26149" y="50490"/>
                </a:lnTo>
                <a:lnTo>
                  <a:pt x="28434" y="42462"/>
                </a:lnTo>
                <a:lnTo>
                  <a:pt x="33003" y="34435"/>
                </a:lnTo>
                <a:lnTo>
                  <a:pt x="41473" y="26217"/>
                </a:lnTo>
                <a:lnTo>
                  <a:pt x="53774" y="21666"/>
                </a:lnTo>
                <a:lnTo>
                  <a:pt x="111361" y="21666"/>
                </a:lnTo>
                <a:lnTo>
                  <a:pt x="101955" y="12859"/>
                </a:lnTo>
                <a:lnTo>
                  <a:pt x="90994" y="6080"/>
                </a:lnTo>
                <a:lnTo>
                  <a:pt x="79398" y="1873"/>
                </a:lnTo>
                <a:lnTo>
                  <a:pt x="67346" y="87"/>
                </a:lnTo>
                <a:lnTo>
                  <a:pt x="63926" y="0"/>
                </a:lnTo>
                <a:close/>
              </a:path>
              <a:path w="129540" h="142240">
                <a:moveTo>
                  <a:pt x="102769" y="92953"/>
                </a:moveTo>
                <a:lnTo>
                  <a:pt x="98366" y="106747"/>
                </a:lnTo>
                <a:lnTo>
                  <a:pt x="90290" y="116150"/>
                </a:lnTo>
                <a:lnTo>
                  <a:pt x="78061" y="121403"/>
                </a:lnTo>
                <a:lnTo>
                  <a:pt x="114091" y="121403"/>
                </a:lnTo>
                <a:lnTo>
                  <a:pt x="118865" y="115165"/>
                </a:lnTo>
                <a:lnTo>
                  <a:pt x="124219" y="103230"/>
                </a:lnTo>
                <a:lnTo>
                  <a:pt x="102769" y="92953"/>
                </a:lnTo>
                <a:close/>
              </a:path>
              <a:path w="129540" h="142240">
                <a:moveTo>
                  <a:pt x="111361" y="21666"/>
                </a:moveTo>
                <a:lnTo>
                  <a:pt x="53774" y="21666"/>
                </a:lnTo>
                <a:lnTo>
                  <a:pt x="72292" y="22141"/>
                </a:lnTo>
                <a:lnTo>
                  <a:pt x="84590" y="25193"/>
                </a:lnTo>
                <a:lnTo>
                  <a:pt x="92699" y="30686"/>
                </a:lnTo>
                <a:lnTo>
                  <a:pt x="100286" y="43792"/>
                </a:lnTo>
                <a:lnTo>
                  <a:pt x="103596" y="55142"/>
                </a:lnTo>
                <a:lnTo>
                  <a:pt x="26149" y="58533"/>
                </a:lnTo>
                <a:lnTo>
                  <a:pt x="127889" y="58533"/>
                </a:lnTo>
                <a:lnTo>
                  <a:pt x="125368" y="46206"/>
                </a:lnTo>
                <a:lnTo>
                  <a:pt x="121265" y="34743"/>
                </a:lnTo>
                <a:lnTo>
                  <a:pt x="112105" y="22362"/>
                </a:lnTo>
                <a:lnTo>
                  <a:pt x="111361" y="21666"/>
                </a:lnTo>
                <a:close/>
              </a:path>
            </a:pathLst>
          </a:custGeom>
          <a:solidFill>
            <a:srgbClr val="1D1D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-11723" y="-5862"/>
            <a:ext cx="5943600" cy="1931035"/>
          </a:xfrm>
          <a:custGeom>
            <a:avLst/>
            <a:gdLst/>
            <a:ahLst/>
            <a:cxnLst/>
            <a:rect l="l" t="t" r="r" b="b"/>
            <a:pathLst>
              <a:path w="4304030" h="1931035">
                <a:moveTo>
                  <a:pt x="0" y="1930908"/>
                </a:moveTo>
                <a:lnTo>
                  <a:pt x="4303776" y="1930908"/>
                </a:lnTo>
                <a:lnTo>
                  <a:pt x="4303776" y="0"/>
                </a:lnTo>
                <a:lnTo>
                  <a:pt x="0" y="0"/>
                </a:lnTo>
                <a:lnTo>
                  <a:pt x="0" y="1930908"/>
                </a:lnTo>
                <a:close/>
              </a:path>
            </a:pathLst>
          </a:custGeom>
          <a:solidFill>
            <a:srgbClr val="1C6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90500" y="228600"/>
            <a:ext cx="5562600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r-FR" sz="3500" dirty="0">
                <a:solidFill>
                  <a:srgbClr val="002060"/>
                </a:solidFill>
                <a:latin typeface="AMU Monument Grotesk Medium" panose="020B0604040202060203" pitchFamily="34" charset="0"/>
              </a:rPr>
              <a:t>Présentation du Service pour le Respect et l’Egalité</a:t>
            </a:r>
            <a:br>
              <a:rPr lang="fr-FR" sz="3000" dirty="0">
                <a:solidFill>
                  <a:srgbClr val="002060"/>
                </a:solidFill>
                <a:latin typeface="AMU Monument Grotesk Medium" panose="020B0604040202060203" pitchFamily="34" charset="0"/>
              </a:rPr>
            </a:b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70E5F08-05F0-4B83-9FF4-A1105220F5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271104"/>
            <a:ext cx="1704996" cy="73866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A1E731E-FC08-4BCE-ACEB-653A901AF1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5867400"/>
            <a:ext cx="1704996" cy="7386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80C75F9-623F-4564-8A00-931571BD2E1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8" t="6072" r="12237" b="21497"/>
          <a:stretch/>
        </p:blipFill>
        <p:spPr>
          <a:xfrm>
            <a:off x="707923" y="2095450"/>
            <a:ext cx="5388077" cy="2716608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E1F5679-4C88-4CD3-A401-9FFDA0831ABE}"/>
              </a:ext>
            </a:extLst>
          </p:cNvPr>
          <p:cNvSpPr txBox="1"/>
          <p:nvPr/>
        </p:nvSpPr>
        <p:spPr>
          <a:xfrm>
            <a:off x="6096000" y="2459503"/>
            <a:ext cx="502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i="1" dirty="0"/>
              <a:t>Un service d’Aix Marseille Université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205C38F7-46DC-422A-8ECE-9862E913B8AF}"/>
              </a:ext>
            </a:extLst>
          </p:cNvPr>
          <p:cNvSpPr txBox="1"/>
          <p:nvPr/>
        </p:nvSpPr>
        <p:spPr>
          <a:xfrm>
            <a:off x="5776293" y="1447800"/>
            <a:ext cx="3158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</a:rPr>
              <a:t>Pour quoi ?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E3FB85D7-ADD3-4434-9B65-0DDCEB6F7C0D}"/>
              </a:ext>
            </a:extLst>
          </p:cNvPr>
          <p:cNvSpPr txBox="1">
            <a:spLocks/>
          </p:cNvSpPr>
          <p:nvPr/>
        </p:nvSpPr>
        <p:spPr>
          <a:xfrm>
            <a:off x="326210" y="2211244"/>
            <a:ext cx="5414559" cy="41239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noFill/>
          </a:ln>
        </p:spPr>
        <p:txBody>
          <a:bodyPr wrap="square" lIns="0" tIns="0" rIns="0" bIns="0" anchor="ctr" anchorCtr="1">
            <a:noAutofit/>
          </a:bodyPr>
          <a:lstStyle>
            <a:lvl1pPr marL="0">
              <a:defRPr sz="1500" b="0" i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fr-FR" sz="3200" b="1" kern="0" dirty="0">
                <a:ea typeface="Cambria" panose="02040503050406030204" pitchFamily="18" charset="0"/>
              </a:rPr>
              <a:t>Etudiantes et Etudiants </a:t>
            </a:r>
            <a:br>
              <a:rPr lang="fr-FR" sz="3200" b="1" kern="0" dirty="0">
                <a:ea typeface="Cambria" panose="02040503050406030204" pitchFamily="18" charset="0"/>
              </a:rPr>
            </a:br>
            <a:r>
              <a:rPr lang="fr-FR" sz="3200" b="1" kern="0" dirty="0">
                <a:ea typeface="Cambria" panose="02040503050406030204" pitchFamily="18" charset="0"/>
              </a:rPr>
              <a:t>d’AMU</a:t>
            </a:r>
          </a:p>
          <a:p>
            <a:pPr algn="ctr">
              <a:defRPr/>
            </a:pPr>
            <a:r>
              <a:rPr lang="fr-FR" sz="2800" b="1" kern="0" dirty="0">
                <a:ea typeface="Cambria" panose="02040503050406030204" pitchFamily="18" charset="0"/>
              </a:rPr>
              <a:t>80 000 étudiants</a:t>
            </a:r>
          </a:p>
          <a:p>
            <a:pPr algn="ctr">
              <a:defRPr/>
            </a:pPr>
            <a:endParaRPr lang="fr-FR" sz="2400" b="1" kern="0" dirty="0">
              <a:ea typeface="Cambria" panose="02040503050406030204" pitchFamily="18" charset="0"/>
            </a:endParaRPr>
          </a:p>
          <a:p>
            <a:pPr algn="ctr">
              <a:defRPr/>
            </a:pPr>
            <a:r>
              <a:rPr lang="fr-FR" sz="3200" b="1" kern="0" dirty="0">
                <a:ea typeface="Cambria" panose="02040503050406030204" pitchFamily="18" charset="0"/>
              </a:rPr>
              <a:t>&amp;</a:t>
            </a:r>
          </a:p>
          <a:p>
            <a:pPr algn="ctr">
              <a:defRPr/>
            </a:pPr>
            <a:r>
              <a:rPr lang="fr-FR" sz="3200" b="1" dirty="0">
                <a:ea typeface="Cambria" panose="02040503050406030204" pitchFamily="18" charset="0"/>
              </a:rPr>
              <a:t>Personnels d’AMU</a:t>
            </a:r>
          </a:p>
          <a:p>
            <a:pPr algn="ctr">
              <a:defRPr/>
            </a:pPr>
            <a:r>
              <a:rPr lang="fr-FR" sz="2800" dirty="0">
                <a:ea typeface="Cambria" panose="02040503050406030204" pitchFamily="18" charset="0"/>
              </a:rPr>
              <a:t>8 000 agents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0B976E5-D740-4AEB-BD7D-032FAC90114E}"/>
              </a:ext>
            </a:extLst>
          </p:cNvPr>
          <p:cNvSpPr txBox="1"/>
          <p:nvPr/>
        </p:nvSpPr>
        <p:spPr>
          <a:xfrm>
            <a:off x="302976" y="14713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chemeClr val="accent6">
                    <a:lumMod val="75000"/>
                  </a:schemeClr>
                </a:solidFill>
              </a:rPr>
              <a:t>Pour qui 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DAF763-B23A-409A-942F-E81E25A5ECD5}"/>
              </a:ext>
            </a:extLst>
          </p:cNvPr>
          <p:cNvSpPr/>
          <p:nvPr/>
        </p:nvSpPr>
        <p:spPr>
          <a:xfrm>
            <a:off x="5740768" y="4572001"/>
            <a:ext cx="6066025" cy="17631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b="1" dirty="0">
              <a:solidFill>
                <a:schemeClr val="tx1"/>
              </a:solidFill>
            </a:endParaRPr>
          </a:p>
          <a:p>
            <a:pPr algn="ctr"/>
            <a:r>
              <a:rPr lang="fr-FR" sz="2400" b="1" dirty="0">
                <a:solidFill>
                  <a:schemeClr val="tx1"/>
                </a:solidFill>
              </a:rPr>
              <a:t>2 missions principales : </a:t>
            </a:r>
          </a:p>
          <a:p>
            <a:pPr algn="ctr"/>
            <a:endParaRPr lang="fr-FR" sz="1000" b="1" dirty="0">
              <a:solidFill>
                <a:schemeClr val="tx1"/>
              </a:solidFill>
            </a:endParaRPr>
          </a:p>
          <a:p>
            <a:pPr algn="ctr"/>
            <a:r>
              <a:rPr lang="fr-FR" sz="3200" b="1" dirty="0">
                <a:solidFill>
                  <a:schemeClr val="tx1"/>
                </a:solidFill>
              </a:rPr>
              <a:t>PRÉVENTION ET TRAITEMENT </a:t>
            </a:r>
          </a:p>
          <a:p>
            <a:pPr algn="ctr"/>
            <a:endParaRPr lang="fr-FR" sz="1600" b="1" dirty="0">
              <a:solidFill>
                <a:schemeClr val="tx1"/>
              </a:solidFill>
            </a:endParaRPr>
          </a:p>
          <a:p>
            <a:pPr algn="ctr"/>
            <a:endParaRPr lang="fr-FR" sz="300" dirty="0">
              <a:solidFill>
                <a:schemeClr val="tx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69CDEC5-D6DD-43ED-88B9-E8B7307903C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8" t="6072" r="12237" b="21497"/>
          <a:stretch/>
        </p:blipFill>
        <p:spPr>
          <a:xfrm>
            <a:off x="83813" y="113006"/>
            <a:ext cx="2949677" cy="148719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4FCB834-87C3-4991-8E18-680B0DFF17E4}"/>
              </a:ext>
            </a:extLst>
          </p:cNvPr>
          <p:cNvSpPr/>
          <p:nvPr/>
        </p:nvSpPr>
        <p:spPr>
          <a:xfrm>
            <a:off x="5740769" y="2211244"/>
            <a:ext cx="6066025" cy="2589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150000"/>
              </a:lnSpc>
            </a:pPr>
            <a:r>
              <a:rPr lang="fr-FR" sz="2400" b="1" dirty="0">
                <a:solidFill>
                  <a:schemeClr val="tx1"/>
                </a:solidFill>
                <a:sym typeface="Wingdings" panose="05000000000000000000" pitchFamily="2" charset="2"/>
              </a:rPr>
              <a:t>3 champs d’intervention 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sz="2800" b="1" dirty="0">
                <a:solidFill>
                  <a:schemeClr val="tx1"/>
                </a:solidFill>
                <a:sym typeface="Wingdings" panose="05000000000000000000" pitchFamily="2" charset="2"/>
              </a:rPr>
              <a:t> violences sexistes et sexuelles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sz="2800" b="1" dirty="0">
                <a:solidFill>
                  <a:schemeClr val="tx1"/>
                </a:solidFill>
                <a:sym typeface="Wingdings" panose="05000000000000000000" pitchFamily="2" charset="2"/>
              </a:rPr>
              <a:t> discriminations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à"/>
            </a:pPr>
            <a:r>
              <a:rPr lang="fr-FR" sz="2800" b="1" dirty="0">
                <a:solidFill>
                  <a:schemeClr val="tx1"/>
                </a:solidFill>
                <a:sym typeface="Wingdings" panose="05000000000000000000" pitchFamily="2" charset="2"/>
              </a:rPr>
              <a:t> harcèlements</a:t>
            </a:r>
          </a:p>
        </p:txBody>
      </p:sp>
    </p:spTree>
    <p:extLst>
      <p:ext uri="{BB962C8B-B14F-4D97-AF65-F5344CB8AC3E}">
        <p14:creationId xmlns:p14="http://schemas.microsoft.com/office/powerpoint/2010/main" val="207125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5">
            <a:extLst>
              <a:ext uri="{FF2B5EF4-FFF2-40B4-BE49-F238E27FC236}">
                <a16:creationId xmlns:a16="http://schemas.microsoft.com/office/drawing/2014/main" id="{8E284D94-4F3E-4B3F-A2AF-60C85C2E50AF}"/>
              </a:ext>
            </a:extLst>
          </p:cNvPr>
          <p:cNvSpPr txBox="1">
            <a:spLocks/>
          </p:cNvSpPr>
          <p:nvPr/>
        </p:nvSpPr>
        <p:spPr>
          <a:xfrm>
            <a:off x="764458" y="990600"/>
            <a:ext cx="4103032" cy="1562138"/>
          </a:xfrm>
          <a:prstGeom prst="rect">
            <a:avLst/>
          </a:prstGeom>
          <a:solidFill>
            <a:schemeClr val="accent4"/>
          </a:solidFill>
        </p:spPr>
        <p:txBody>
          <a:bodyPr anchor="ctr" anchorCtr="1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kern="0" dirty="0">
                <a:solidFill>
                  <a:schemeClr val="bg1"/>
                </a:solidFill>
                <a:latin typeface="AMU Monument Grotesk" panose="020B0504040202060203"/>
              </a:rPr>
              <a:t>Victime ou témoin  ?</a:t>
            </a:r>
            <a:endParaRPr lang="fr-FR" sz="3600" kern="0" dirty="0">
              <a:solidFill>
                <a:schemeClr val="bg1"/>
              </a:solidFill>
              <a:latin typeface="AMU Monument Grotesk" panose="020B0504040202060203"/>
            </a:endParaRPr>
          </a:p>
        </p:txBody>
      </p:sp>
      <p:sp>
        <p:nvSpPr>
          <p:cNvPr id="3" name="Titre 3">
            <a:extLst>
              <a:ext uri="{FF2B5EF4-FFF2-40B4-BE49-F238E27FC236}">
                <a16:creationId xmlns:a16="http://schemas.microsoft.com/office/drawing/2014/main" id="{9CC16CDD-6BFE-487D-81DF-FD5B62D96198}"/>
              </a:ext>
            </a:extLst>
          </p:cNvPr>
          <p:cNvSpPr txBox="1">
            <a:spLocks/>
          </p:cNvSpPr>
          <p:nvPr/>
        </p:nvSpPr>
        <p:spPr>
          <a:xfrm>
            <a:off x="7524658" y="2552738"/>
            <a:ext cx="4105489" cy="3443023"/>
          </a:xfrm>
          <a:prstGeom prst="rect">
            <a:avLst/>
          </a:prstGeom>
          <a:solidFill>
            <a:srgbClr val="FF8A7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MU Monument Grotesk" panose="020B0504040202060203" pitchFamily="34" charset="77"/>
                <a:ea typeface="+mj-ea"/>
                <a:cs typeface="+mj-cs"/>
              </a:defRPr>
            </a:lvl1pPr>
          </a:lstStyle>
          <a:p>
            <a:pPr marL="176213"/>
            <a:r>
              <a:rPr lang="fr-FR" sz="2800" dirty="0">
                <a:latin typeface="AMU Monument Grotesk" panose="020B0504040202060203"/>
              </a:rPr>
              <a:t>N°1  Anonymat </a:t>
            </a:r>
          </a:p>
          <a:p>
            <a:pPr marL="176213"/>
            <a:endParaRPr lang="fr-FR" sz="2800" dirty="0">
              <a:latin typeface="AMU Monument Grotesk" panose="020B0504040202060203"/>
            </a:endParaRPr>
          </a:p>
          <a:p>
            <a:pPr marL="176213"/>
            <a:r>
              <a:rPr lang="fr-FR" sz="2800" dirty="0">
                <a:latin typeface="AMU Monument Grotesk" panose="020B0504040202060203"/>
              </a:rPr>
              <a:t>N°2  Confidentialité</a:t>
            </a:r>
          </a:p>
          <a:p>
            <a:pPr marL="176213"/>
            <a:endParaRPr lang="fr-FR" sz="2800" dirty="0">
              <a:latin typeface="AMU Monument Grotesk" panose="020B0504040202060203"/>
            </a:endParaRPr>
          </a:p>
          <a:p>
            <a:pPr marL="176213"/>
            <a:r>
              <a:rPr lang="fr-FR" sz="2800" dirty="0">
                <a:latin typeface="AMU Monument Grotesk" panose="020B0504040202060203"/>
              </a:rPr>
              <a:t>N°3  Indépendance</a:t>
            </a:r>
          </a:p>
          <a:p>
            <a:pPr marL="176213"/>
            <a:endParaRPr lang="fr-FR" sz="2800" dirty="0">
              <a:latin typeface="AMU Monument Grotesk" panose="020B0504040202060203"/>
            </a:endParaRPr>
          </a:p>
          <a:p>
            <a:pPr marL="176213"/>
            <a:r>
              <a:rPr lang="fr-FR" sz="2800" dirty="0">
                <a:latin typeface="AMU Monument Grotesk" panose="020B0504040202060203"/>
              </a:rPr>
              <a:t>N°4  Consentement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91C48E9-9BAD-46DE-A055-3931455231E7}"/>
              </a:ext>
            </a:extLst>
          </p:cNvPr>
          <p:cNvSpPr txBox="1">
            <a:spLocks/>
          </p:cNvSpPr>
          <p:nvPr/>
        </p:nvSpPr>
        <p:spPr>
          <a:xfrm>
            <a:off x="762000" y="2552738"/>
            <a:ext cx="6762658" cy="34430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MU Monument Grotesk" panose="020B0504040202060203" pitchFamily="34" charset="77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membre de l’équipe vous recevra dans le respect de l’anonymat et de la confidentialité.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Différents types d’accompagnement ou de mesures pourront être proposés ou mis en œuvre par le service et/ou par l’université. </a:t>
            </a:r>
          </a:p>
          <a:p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V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otre consentement sera toujours requis</a:t>
            </a:r>
            <a:endParaRPr lang="fr-FR" sz="2400" dirty="0">
              <a:solidFill>
                <a:schemeClr val="bg1"/>
              </a:solidFill>
              <a:latin typeface="AMU Monument Grotesk" panose="020B0504040202060203"/>
            </a:endParaRPr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90C2AF05-9594-440F-BE02-143FA021D703}"/>
              </a:ext>
            </a:extLst>
          </p:cNvPr>
          <p:cNvSpPr txBox="1">
            <a:spLocks/>
          </p:cNvSpPr>
          <p:nvPr/>
        </p:nvSpPr>
        <p:spPr>
          <a:xfrm>
            <a:off x="4867489" y="990601"/>
            <a:ext cx="6762658" cy="15621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72000" anchor="ctr" anchorCtr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54013" indent="-265113"/>
            <a:r>
              <a:rPr lang="fr-FR" sz="3200" kern="0" dirty="0">
                <a:solidFill>
                  <a:srgbClr val="7030A0"/>
                </a:solidFill>
                <a:latin typeface="AMU Monument Grotesk" panose="020B0504040202060203"/>
              </a:rPr>
              <a:t>Contactez le </a:t>
            </a:r>
            <a:r>
              <a:rPr lang="fr-FR" sz="3200" kern="0" dirty="0" err="1">
                <a:solidFill>
                  <a:srgbClr val="7030A0"/>
                </a:solidFill>
                <a:latin typeface="AMU Monument Grotesk" panose="020B0504040202060203"/>
              </a:rPr>
              <a:t>SpRE</a:t>
            </a:r>
            <a:r>
              <a:rPr lang="fr-FR" sz="3200" kern="0" dirty="0">
                <a:solidFill>
                  <a:srgbClr val="7030A0"/>
                </a:solidFill>
                <a:latin typeface="AMU Monument Grotesk" panose="020B0504040202060203"/>
              </a:rPr>
              <a:t> par téléphone </a:t>
            </a:r>
          </a:p>
          <a:p>
            <a:pPr marL="354013" indent="-265113"/>
            <a:r>
              <a:rPr lang="fr-FR" sz="3200" kern="0" dirty="0">
                <a:solidFill>
                  <a:srgbClr val="7030A0"/>
                </a:solidFill>
                <a:latin typeface="AMU Monument Grotesk" panose="020B0504040202060203"/>
              </a:rPr>
              <a:t>ou par email</a:t>
            </a:r>
          </a:p>
        </p:txBody>
      </p:sp>
    </p:spTree>
    <p:extLst>
      <p:ext uri="{BB962C8B-B14F-4D97-AF65-F5344CB8AC3E}">
        <p14:creationId xmlns:p14="http://schemas.microsoft.com/office/powerpoint/2010/main" val="44084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F1EEA90-0E8F-4607-9532-120D4A36A09F}"/>
              </a:ext>
            </a:extLst>
          </p:cNvPr>
          <p:cNvSpPr/>
          <p:nvPr/>
        </p:nvSpPr>
        <p:spPr>
          <a:xfrm>
            <a:off x="3875951" y="762000"/>
            <a:ext cx="7557084" cy="2120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533525"/>
            <a:r>
              <a:rPr lang="fr-FR" sz="3200" b="1" dirty="0">
                <a:solidFill>
                  <a:schemeClr val="tx1"/>
                </a:solidFill>
              </a:rPr>
              <a:t>Contacter le </a:t>
            </a:r>
            <a:r>
              <a:rPr lang="fr-FR" sz="3200" b="1" dirty="0" err="1">
                <a:solidFill>
                  <a:schemeClr val="tx1"/>
                </a:solidFill>
              </a:rPr>
              <a:t>SpRE</a:t>
            </a:r>
            <a:r>
              <a:rPr lang="fr-FR" sz="3200" b="1" dirty="0">
                <a:solidFill>
                  <a:schemeClr val="tx1"/>
                </a:solidFill>
              </a:rPr>
              <a:t> :</a:t>
            </a:r>
          </a:p>
          <a:p>
            <a:pPr marL="1533525"/>
            <a:endParaRPr lang="fr-FR" sz="1400" b="1" dirty="0">
              <a:solidFill>
                <a:schemeClr val="tx1"/>
              </a:solidFill>
            </a:endParaRPr>
          </a:p>
          <a:p>
            <a:pPr marL="1533525"/>
            <a:r>
              <a:rPr lang="fr-FR" sz="2800" b="1" dirty="0">
                <a:solidFill>
                  <a:schemeClr val="tx1"/>
                </a:solidFill>
              </a:rPr>
              <a:t>	04 13 550 550</a:t>
            </a:r>
          </a:p>
          <a:p>
            <a:pPr marL="801688"/>
            <a:r>
              <a:rPr lang="fr-FR" sz="3600" b="1" dirty="0">
                <a:solidFill>
                  <a:schemeClr val="tx1"/>
                </a:solidFill>
              </a:rPr>
              <a:t>@	</a:t>
            </a:r>
            <a:r>
              <a:rPr lang="fr-FR" sz="3200" b="1" dirty="0">
                <a:solidFill>
                  <a:schemeClr val="tx1"/>
                </a:solidFill>
                <a:hlinkClick r:id="rId2"/>
              </a:rPr>
              <a:t>respect-egalite@univ-amu.fr</a:t>
            </a:r>
            <a:endParaRPr lang="fr-FR" sz="3200" b="1" dirty="0">
              <a:solidFill>
                <a:schemeClr val="tx1"/>
              </a:solidFill>
            </a:endParaRPr>
          </a:p>
          <a:p>
            <a:pPr marL="801688"/>
            <a:endParaRPr lang="fr-FR" sz="3200" b="1" dirty="0">
              <a:solidFill>
                <a:schemeClr val="tx1"/>
              </a:solidFill>
            </a:endParaRPr>
          </a:p>
        </p:txBody>
      </p:sp>
      <p:pic>
        <p:nvPicPr>
          <p:cNvPr id="4" name="Graphique 3" descr="Combiné avec un remplissage uni">
            <a:extLst>
              <a:ext uri="{FF2B5EF4-FFF2-40B4-BE49-F238E27FC236}">
                <a16:creationId xmlns:a16="http://schemas.microsoft.com/office/drawing/2014/main" id="{697FB64B-88A0-4820-B2FA-B4CDA11AC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24400" y="1371807"/>
            <a:ext cx="450268" cy="45026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70FFCFA-C3CB-4638-95E4-E164497EBD6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8" t="6072" r="12237" b="21497"/>
          <a:stretch/>
        </p:blipFill>
        <p:spPr>
          <a:xfrm>
            <a:off x="76200" y="593150"/>
            <a:ext cx="3692467" cy="18617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9DB4E3B-35FD-4A89-8010-306F26631827}"/>
              </a:ext>
            </a:extLst>
          </p:cNvPr>
          <p:cNvSpPr/>
          <p:nvPr/>
        </p:nvSpPr>
        <p:spPr>
          <a:xfrm>
            <a:off x="512902" y="2882150"/>
            <a:ext cx="6192698" cy="3501248"/>
          </a:xfrm>
          <a:prstGeom prst="rect">
            <a:avLst/>
          </a:prstGeom>
          <a:noFill/>
          <a:ln w="28575">
            <a:solidFill>
              <a:srgbClr val="FF8A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700"/>
            <a:r>
              <a:rPr lang="fr-FR" sz="2400" dirty="0">
                <a:solidFill>
                  <a:schemeClr val="tx1"/>
                </a:solidFill>
              </a:rPr>
              <a:t>Les chargés d’accompagnement du </a:t>
            </a:r>
            <a:r>
              <a:rPr lang="fr-FR" sz="2400" dirty="0" err="1">
                <a:solidFill>
                  <a:schemeClr val="tx1"/>
                </a:solidFill>
              </a:rPr>
              <a:t>SpRE</a:t>
            </a:r>
            <a:r>
              <a:rPr lang="fr-FR" sz="2400" dirty="0">
                <a:solidFill>
                  <a:schemeClr val="tx1"/>
                </a:solidFill>
              </a:rPr>
              <a:t> pourront vous recevoir </a:t>
            </a:r>
            <a:r>
              <a:rPr lang="fr-FR" sz="2400" b="1" u="sng" dirty="0">
                <a:solidFill>
                  <a:schemeClr val="tx1"/>
                </a:solidFill>
              </a:rPr>
              <a:t>sur rendez-vous </a:t>
            </a:r>
            <a:r>
              <a:rPr lang="fr-FR" sz="2400" dirty="0">
                <a:solidFill>
                  <a:schemeClr val="tx1"/>
                </a:solidFill>
              </a:rPr>
              <a:t>:</a:t>
            </a:r>
          </a:p>
          <a:p>
            <a:pPr marL="266700"/>
            <a:endParaRPr lang="fr-FR" sz="2400" dirty="0">
              <a:solidFill>
                <a:schemeClr val="tx1"/>
              </a:solidFill>
            </a:endParaRPr>
          </a:p>
          <a:p>
            <a:pPr marL="266700"/>
            <a:endParaRPr lang="fr-FR" sz="600" dirty="0">
              <a:solidFill>
                <a:schemeClr val="tx1"/>
              </a:solidFill>
            </a:endParaRPr>
          </a:p>
          <a:p>
            <a:pPr marL="266700"/>
            <a:r>
              <a:rPr lang="fr-FR" sz="2400" dirty="0">
                <a:solidFill>
                  <a:schemeClr val="tx1"/>
                </a:solidFill>
              </a:rPr>
              <a:t>à </a:t>
            </a:r>
            <a:r>
              <a:rPr lang="fr-FR" sz="2400" b="1" dirty="0">
                <a:solidFill>
                  <a:schemeClr val="tx1"/>
                </a:solidFill>
              </a:rPr>
              <a:t>Marseille</a:t>
            </a:r>
            <a:r>
              <a:rPr lang="fr-FR" sz="2400" dirty="0">
                <a:solidFill>
                  <a:schemeClr val="tx1"/>
                </a:solidFill>
              </a:rPr>
              <a:t>, à </a:t>
            </a:r>
            <a:r>
              <a:rPr lang="fr-FR" sz="2400" b="1" dirty="0">
                <a:solidFill>
                  <a:schemeClr val="tx1"/>
                </a:solidFill>
              </a:rPr>
              <a:t>Aix en Provence le mercredi</a:t>
            </a:r>
            <a:r>
              <a:rPr lang="fr-FR" sz="2400" dirty="0">
                <a:solidFill>
                  <a:schemeClr val="tx1"/>
                </a:solidFill>
              </a:rPr>
              <a:t>, et sur </a:t>
            </a:r>
            <a:r>
              <a:rPr lang="fr-FR" sz="2400">
                <a:solidFill>
                  <a:schemeClr val="tx1"/>
                </a:solidFill>
              </a:rPr>
              <a:t>les différents </a:t>
            </a:r>
            <a:r>
              <a:rPr lang="fr-FR" sz="2400" dirty="0">
                <a:solidFill>
                  <a:schemeClr val="tx1"/>
                </a:solidFill>
              </a:rPr>
              <a:t>sites d’</a:t>
            </a:r>
            <a:r>
              <a:rPr lang="fr-FR" sz="2400" dirty="0" err="1">
                <a:solidFill>
                  <a:schemeClr val="tx1"/>
                </a:solidFill>
              </a:rPr>
              <a:t>amU</a:t>
            </a:r>
            <a:r>
              <a:rPr lang="fr-FR" sz="2400" dirty="0">
                <a:solidFill>
                  <a:schemeClr val="tx1"/>
                </a:solidFill>
              </a:rPr>
              <a:t> lorsque la situation le nécessite.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D5A9814-1AB6-4104-B6C0-7F1EF9DE4D31}"/>
              </a:ext>
            </a:extLst>
          </p:cNvPr>
          <p:cNvSpPr txBox="1"/>
          <p:nvPr/>
        </p:nvSpPr>
        <p:spPr>
          <a:xfrm>
            <a:off x="6919022" y="5767919"/>
            <a:ext cx="263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Retrouvez toutes les infos et les contacts du </a:t>
            </a:r>
            <a:r>
              <a:rPr lang="fr-FR" dirty="0" err="1"/>
              <a:t>SpRE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982ECF-AFAB-419D-86A3-45D40F89CB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635" y="4737850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</TotalTime>
  <Words>184</Words>
  <Application>Microsoft Office PowerPoint</Application>
  <PresentationFormat>Grand écran</PresentationFormat>
  <Paragraphs>42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AMU Monument Grotesk</vt:lpstr>
      <vt:lpstr>AMU Monument Grotesk Medium</vt:lpstr>
      <vt:lpstr>Calibri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Jade SEINGIER</dc:creator>
  <cp:lastModifiedBy>GENDRE Marjolaine</cp:lastModifiedBy>
  <cp:revision>71</cp:revision>
  <dcterms:created xsi:type="dcterms:W3CDTF">2025-03-11T08:13:12Z</dcterms:created>
  <dcterms:modified xsi:type="dcterms:W3CDTF">2025-11-05T13:36:28Z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2025-01-16T00:00:00Z</vt:filetime>
  </property>
  <property fmtid="{D5CDD505-2E9C-101B-9397-08002B2CF9AE}" pid="3" name="LastSaved">
    <vt:filetime>2025-03-11T00:00:00Z</vt:filetime>
  </property>
</Properties>
</file>